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284" r:id="rId3"/>
    <p:sldId id="261" r:id="rId5"/>
    <p:sldId id="316" r:id="rId6"/>
    <p:sldId id="260" r:id="rId7"/>
    <p:sldId id="269" r:id="rId8"/>
    <p:sldId id="309" r:id="rId9"/>
    <p:sldId id="310" r:id="rId10"/>
    <p:sldId id="311" r:id="rId11"/>
    <p:sldId id="312" r:id="rId12"/>
    <p:sldId id="267" r:id="rId13"/>
    <p:sldId id="313" r:id="rId14"/>
    <p:sldId id="276" r:id="rId15"/>
    <p:sldId id="273" r:id="rId16"/>
    <p:sldId id="314" r:id="rId17"/>
    <p:sldId id="272" r:id="rId18"/>
    <p:sldId id="315" r:id="rId19"/>
    <p:sldId id="262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</p:showPr>
  <p:clrMru>
    <a:srgbClr val="FF0000"/>
    <a:srgbClr val="4068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29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3659D-8D8E-44BE-B8F4-BBD98E87B2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4BF95-2F93-4F74-AFE5-436A6BFD242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DA21E-4D59-42BC-A9A0-0CF108228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73D2E-2F35-401C-ABE9-E654124DB4A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7D226-73AB-4472-AC74-86E625D5F2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09DFECA-8B9A-45E2-80D5-28D84CB1CA3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en-US" altLang="zh-CN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D334CEC-7350-4910-A3C3-56950C946A5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09DFECA-8B9A-45E2-80D5-28D84CB1CA3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en-US" altLang="zh-CN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3D2E-2F35-401C-ABE9-E654124DB4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/>
          <a:srcRect l="31770" b="30830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903290" y="2683826"/>
            <a:ext cx="3679641" cy="3356839"/>
          </a:xfrm>
          <a:custGeom>
            <a:avLst/>
            <a:gdLst>
              <a:gd name="connsiteX0" fmla="*/ 0 w 3679641"/>
              <a:gd name="connsiteY0" fmla="*/ 0 h 3356839"/>
              <a:gd name="connsiteX1" fmla="*/ 3679641 w 3679641"/>
              <a:gd name="connsiteY1" fmla="*/ 0 h 3356839"/>
              <a:gd name="connsiteX2" fmla="*/ 3679641 w 3679641"/>
              <a:gd name="connsiteY2" fmla="*/ 3356839 h 3356839"/>
              <a:gd name="connsiteX3" fmla="*/ 0 w 3679641"/>
              <a:gd name="connsiteY3" fmla="*/ 3356839 h 335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641" h="3356839">
                <a:moveTo>
                  <a:pt x="0" y="0"/>
                </a:moveTo>
                <a:lnTo>
                  <a:pt x="3679641" y="0"/>
                </a:lnTo>
                <a:lnTo>
                  <a:pt x="3679641" y="3356839"/>
                </a:lnTo>
                <a:lnTo>
                  <a:pt x="0" y="33568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4726981" y="1509486"/>
            <a:ext cx="2766616" cy="2237893"/>
          </a:xfrm>
          <a:custGeom>
            <a:avLst/>
            <a:gdLst>
              <a:gd name="connsiteX0" fmla="*/ 0 w 2766616"/>
              <a:gd name="connsiteY0" fmla="*/ 0 h 2237893"/>
              <a:gd name="connsiteX1" fmla="*/ 2766616 w 2766616"/>
              <a:gd name="connsiteY1" fmla="*/ 0 h 2237893"/>
              <a:gd name="connsiteX2" fmla="*/ 2766616 w 2766616"/>
              <a:gd name="connsiteY2" fmla="*/ 2237893 h 2237893"/>
              <a:gd name="connsiteX3" fmla="*/ 0 w 2766616"/>
              <a:gd name="connsiteY3" fmla="*/ 2237893 h 2237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616" h="2237893">
                <a:moveTo>
                  <a:pt x="0" y="0"/>
                </a:moveTo>
                <a:lnTo>
                  <a:pt x="2766616" y="0"/>
                </a:lnTo>
                <a:lnTo>
                  <a:pt x="2766616" y="2237893"/>
                </a:lnTo>
                <a:lnTo>
                  <a:pt x="0" y="223789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4726981" y="3849857"/>
            <a:ext cx="2766616" cy="2190808"/>
          </a:xfrm>
          <a:custGeom>
            <a:avLst/>
            <a:gdLst>
              <a:gd name="connsiteX0" fmla="*/ 0 w 2766616"/>
              <a:gd name="connsiteY0" fmla="*/ 0 h 2190808"/>
              <a:gd name="connsiteX1" fmla="*/ 2766616 w 2766616"/>
              <a:gd name="connsiteY1" fmla="*/ 0 h 2190808"/>
              <a:gd name="connsiteX2" fmla="*/ 2766616 w 2766616"/>
              <a:gd name="connsiteY2" fmla="*/ 2190808 h 2190808"/>
              <a:gd name="connsiteX3" fmla="*/ 0 w 2766616"/>
              <a:gd name="connsiteY3" fmla="*/ 2190808 h 219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616" h="2190808">
                <a:moveTo>
                  <a:pt x="0" y="0"/>
                </a:moveTo>
                <a:lnTo>
                  <a:pt x="2766616" y="0"/>
                </a:lnTo>
                <a:lnTo>
                  <a:pt x="2766616" y="2190808"/>
                </a:lnTo>
                <a:lnTo>
                  <a:pt x="0" y="21908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3"/>
          </p:nvPr>
        </p:nvSpPr>
        <p:spPr>
          <a:xfrm>
            <a:off x="7637647" y="1509486"/>
            <a:ext cx="3679643" cy="3356839"/>
          </a:xfrm>
          <a:custGeom>
            <a:avLst/>
            <a:gdLst>
              <a:gd name="connsiteX0" fmla="*/ 0 w 3679643"/>
              <a:gd name="connsiteY0" fmla="*/ 0 h 3356839"/>
              <a:gd name="connsiteX1" fmla="*/ 3679643 w 3679643"/>
              <a:gd name="connsiteY1" fmla="*/ 0 h 3356839"/>
              <a:gd name="connsiteX2" fmla="*/ 3679643 w 3679643"/>
              <a:gd name="connsiteY2" fmla="*/ 3356839 h 3356839"/>
              <a:gd name="connsiteX3" fmla="*/ 0 w 3679643"/>
              <a:gd name="connsiteY3" fmla="*/ 3356839 h 335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643" h="3356839">
                <a:moveTo>
                  <a:pt x="0" y="0"/>
                </a:moveTo>
                <a:lnTo>
                  <a:pt x="3679643" y="0"/>
                </a:lnTo>
                <a:lnTo>
                  <a:pt x="3679643" y="3356839"/>
                </a:lnTo>
                <a:lnTo>
                  <a:pt x="0" y="33568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print"/>
          <a:srcRect l="31770" b="30830"/>
          <a:stretch>
            <a:fillRect/>
          </a:stretch>
        </p:blipFill>
        <p:spPr>
          <a:xfrm flipH="1" flipV="1">
            <a:off x="0" y="-1"/>
            <a:ext cx="12192000" cy="68580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3780322" y="1714955"/>
            <a:ext cx="2307722" cy="2073500"/>
          </a:xfrm>
          <a:custGeom>
            <a:avLst/>
            <a:gdLst>
              <a:gd name="connsiteX0" fmla="*/ 0 w 2307722"/>
              <a:gd name="connsiteY0" fmla="*/ 0 h 2073500"/>
              <a:gd name="connsiteX1" fmla="*/ 2307722 w 2307722"/>
              <a:gd name="connsiteY1" fmla="*/ 0 h 2073500"/>
              <a:gd name="connsiteX2" fmla="*/ 2307722 w 2307722"/>
              <a:gd name="connsiteY2" fmla="*/ 2073500 h 2073500"/>
              <a:gd name="connsiteX3" fmla="*/ 0 w 2307722"/>
              <a:gd name="connsiteY3" fmla="*/ 2073500 h 207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722" h="2073500">
                <a:moveTo>
                  <a:pt x="0" y="0"/>
                </a:moveTo>
                <a:lnTo>
                  <a:pt x="2307722" y="0"/>
                </a:lnTo>
                <a:lnTo>
                  <a:pt x="2307722" y="2073500"/>
                </a:lnTo>
                <a:lnTo>
                  <a:pt x="0" y="2073500"/>
                </a:lnTo>
                <a:close/>
              </a:path>
            </a:pathLst>
          </a:custGeom>
          <a:solidFill>
            <a:schemeClr val="accent1"/>
          </a:solidFill>
          <a:ln w="3175">
            <a:solidFill>
              <a:srgbClr val="FFFFFF">
                <a:alpha val="50000"/>
              </a:srgbClr>
            </a:solidFill>
            <a:miter lim="800000"/>
          </a:ln>
        </p:spPr>
        <p:txBody>
          <a:bodyPr anchor="ctr"/>
          <a:lstStyle>
            <a:lvl1pPr>
              <a:defRPr lang="zh-CN" altLang="en-US" sz="1800">
                <a:solidFill>
                  <a:schemeClr val="bg1"/>
                </a:solidFill>
              </a:defRPr>
            </a:lvl1pPr>
          </a:lstStyle>
          <a:p>
            <a:pPr marL="0" lvl="0" algn="ctr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1"/>
          </p:nvPr>
        </p:nvSpPr>
        <p:spPr>
          <a:xfrm>
            <a:off x="3780322" y="3773929"/>
            <a:ext cx="2307722" cy="2089842"/>
          </a:xfrm>
          <a:custGeom>
            <a:avLst/>
            <a:gdLst>
              <a:gd name="connsiteX0" fmla="*/ 0 w 2307722"/>
              <a:gd name="connsiteY0" fmla="*/ 0 h 2089842"/>
              <a:gd name="connsiteX1" fmla="*/ 2307722 w 2307722"/>
              <a:gd name="connsiteY1" fmla="*/ 0 h 2089842"/>
              <a:gd name="connsiteX2" fmla="*/ 2307722 w 2307722"/>
              <a:gd name="connsiteY2" fmla="*/ 2089842 h 2089842"/>
              <a:gd name="connsiteX3" fmla="*/ 0 w 2307722"/>
              <a:gd name="connsiteY3" fmla="*/ 2089842 h 208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722" h="2089842">
                <a:moveTo>
                  <a:pt x="0" y="0"/>
                </a:moveTo>
                <a:lnTo>
                  <a:pt x="2307722" y="0"/>
                </a:lnTo>
                <a:lnTo>
                  <a:pt x="2307722" y="2089842"/>
                </a:lnTo>
                <a:lnTo>
                  <a:pt x="0" y="2089842"/>
                </a:lnTo>
                <a:close/>
              </a:path>
            </a:pathLst>
          </a:custGeom>
          <a:solidFill>
            <a:schemeClr val="accent1"/>
          </a:solidFill>
          <a:ln w="3175">
            <a:solidFill>
              <a:srgbClr val="FFFFFF">
                <a:alpha val="50000"/>
              </a:srgbClr>
            </a:solidFill>
            <a:miter lim="800000"/>
          </a:ln>
        </p:spPr>
        <p:txBody>
          <a:bodyPr anchor="ctr"/>
          <a:lstStyle>
            <a:lvl1pPr>
              <a:defRPr lang="zh-CN" altLang="en-US" sz="1800">
                <a:solidFill>
                  <a:schemeClr val="bg1"/>
                </a:solidFill>
              </a:defRPr>
            </a:lvl1pPr>
          </a:lstStyle>
          <a:p>
            <a:pPr marL="0" lvl="0" algn="ctr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2"/>
          </p:nvPr>
        </p:nvSpPr>
        <p:spPr>
          <a:xfrm>
            <a:off x="6088046" y="3773929"/>
            <a:ext cx="2318615" cy="2089842"/>
          </a:xfrm>
          <a:custGeom>
            <a:avLst/>
            <a:gdLst>
              <a:gd name="connsiteX0" fmla="*/ 0 w 2318615"/>
              <a:gd name="connsiteY0" fmla="*/ 0 h 2089842"/>
              <a:gd name="connsiteX1" fmla="*/ 2318615 w 2318615"/>
              <a:gd name="connsiteY1" fmla="*/ 0 h 2089842"/>
              <a:gd name="connsiteX2" fmla="*/ 2318615 w 2318615"/>
              <a:gd name="connsiteY2" fmla="*/ 2089842 h 2089842"/>
              <a:gd name="connsiteX3" fmla="*/ 0 w 2318615"/>
              <a:gd name="connsiteY3" fmla="*/ 2089842 h 208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8615" h="2089842">
                <a:moveTo>
                  <a:pt x="0" y="0"/>
                </a:moveTo>
                <a:lnTo>
                  <a:pt x="2318615" y="0"/>
                </a:lnTo>
                <a:lnTo>
                  <a:pt x="2318615" y="2089842"/>
                </a:lnTo>
                <a:lnTo>
                  <a:pt x="0" y="2089842"/>
                </a:lnTo>
                <a:close/>
              </a:path>
            </a:pathLst>
          </a:custGeom>
          <a:solidFill>
            <a:schemeClr val="accent1"/>
          </a:solidFill>
          <a:ln w="3175">
            <a:solidFill>
              <a:srgbClr val="FFFFFF">
                <a:alpha val="50000"/>
              </a:srgbClr>
            </a:solidFill>
            <a:miter lim="800000"/>
          </a:ln>
        </p:spPr>
        <p:txBody>
          <a:bodyPr anchor="ctr"/>
          <a:lstStyle>
            <a:lvl1pPr>
              <a:defRPr lang="zh-CN" altLang="en-US" sz="1800">
                <a:solidFill>
                  <a:schemeClr val="bg1"/>
                </a:solidFill>
              </a:defRPr>
            </a:lvl1pPr>
          </a:lstStyle>
          <a:p>
            <a:pPr marL="0" lvl="0" algn="ctr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874714" y="3343728"/>
            <a:ext cx="2437983" cy="2287588"/>
          </a:xfrm>
          <a:custGeom>
            <a:avLst/>
            <a:gdLst>
              <a:gd name="connsiteX0" fmla="*/ 0 w 2437983"/>
              <a:gd name="connsiteY0" fmla="*/ 0 h 2287588"/>
              <a:gd name="connsiteX1" fmla="*/ 2437983 w 2437983"/>
              <a:gd name="connsiteY1" fmla="*/ 0 h 2287588"/>
              <a:gd name="connsiteX2" fmla="*/ 2437983 w 2437983"/>
              <a:gd name="connsiteY2" fmla="*/ 2287588 h 2287588"/>
              <a:gd name="connsiteX3" fmla="*/ 0 w 2437983"/>
              <a:gd name="connsiteY3" fmla="*/ 2287588 h 22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983" h="2287588">
                <a:moveTo>
                  <a:pt x="0" y="0"/>
                </a:moveTo>
                <a:lnTo>
                  <a:pt x="2437983" y="0"/>
                </a:lnTo>
                <a:lnTo>
                  <a:pt x="2437983" y="2287588"/>
                </a:lnTo>
                <a:lnTo>
                  <a:pt x="0" y="2287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3542911" y="2026103"/>
            <a:ext cx="2437982" cy="2287588"/>
          </a:xfrm>
          <a:custGeom>
            <a:avLst/>
            <a:gdLst>
              <a:gd name="connsiteX0" fmla="*/ 0 w 2437982"/>
              <a:gd name="connsiteY0" fmla="*/ 0 h 2287588"/>
              <a:gd name="connsiteX1" fmla="*/ 2437982 w 2437982"/>
              <a:gd name="connsiteY1" fmla="*/ 0 h 2287588"/>
              <a:gd name="connsiteX2" fmla="*/ 2437982 w 2437982"/>
              <a:gd name="connsiteY2" fmla="*/ 2287588 h 2287588"/>
              <a:gd name="connsiteX3" fmla="*/ 0 w 2437982"/>
              <a:gd name="connsiteY3" fmla="*/ 2287588 h 22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982" h="2287588">
                <a:moveTo>
                  <a:pt x="0" y="0"/>
                </a:moveTo>
                <a:lnTo>
                  <a:pt x="2437982" y="0"/>
                </a:lnTo>
                <a:lnTo>
                  <a:pt x="2437982" y="2287588"/>
                </a:lnTo>
                <a:lnTo>
                  <a:pt x="0" y="2287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6211111" y="3343728"/>
            <a:ext cx="2437983" cy="2287588"/>
          </a:xfrm>
          <a:custGeom>
            <a:avLst/>
            <a:gdLst>
              <a:gd name="connsiteX0" fmla="*/ 0 w 2437983"/>
              <a:gd name="connsiteY0" fmla="*/ 0 h 2287588"/>
              <a:gd name="connsiteX1" fmla="*/ 2437983 w 2437983"/>
              <a:gd name="connsiteY1" fmla="*/ 0 h 2287588"/>
              <a:gd name="connsiteX2" fmla="*/ 2437983 w 2437983"/>
              <a:gd name="connsiteY2" fmla="*/ 2287588 h 2287588"/>
              <a:gd name="connsiteX3" fmla="*/ 0 w 2437983"/>
              <a:gd name="connsiteY3" fmla="*/ 2287588 h 22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983" h="2287588">
                <a:moveTo>
                  <a:pt x="0" y="0"/>
                </a:moveTo>
                <a:lnTo>
                  <a:pt x="2437983" y="0"/>
                </a:lnTo>
                <a:lnTo>
                  <a:pt x="2437983" y="2287588"/>
                </a:lnTo>
                <a:lnTo>
                  <a:pt x="0" y="2287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8879307" y="2026103"/>
            <a:ext cx="2437982" cy="2287588"/>
          </a:xfrm>
          <a:custGeom>
            <a:avLst/>
            <a:gdLst>
              <a:gd name="connsiteX0" fmla="*/ 0 w 2437982"/>
              <a:gd name="connsiteY0" fmla="*/ 0 h 2287588"/>
              <a:gd name="connsiteX1" fmla="*/ 2437982 w 2437982"/>
              <a:gd name="connsiteY1" fmla="*/ 0 h 2287588"/>
              <a:gd name="connsiteX2" fmla="*/ 2437982 w 2437982"/>
              <a:gd name="connsiteY2" fmla="*/ 2287588 h 2287588"/>
              <a:gd name="connsiteX3" fmla="*/ 0 w 2437982"/>
              <a:gd name="connsiteY3" fmla="*/ 2287588 h 22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982" h="2287588">
                <a:moveTo>
                  <a:pt x="0" y="0"/>
                </a:moveTo>
                <a:lnTo>
                  <a:pt x="2437982" y="0"/>
                </a:lnTo>
                <a:lnTo>
                  <a:pt x="2437982" y="2287588"/>
                </a:lnTo>
                <a:lnTo>
                  <a:pt x="0" y="2287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874710" y="2032057"/>
            <a:ext cx="6729270" cy="3523286"/>
          </a:xfrm>
          <a:custGeom>
            <a:avLst/>
            <a:gdLst>
              <a:gd name="connsiteX0" fmla="*/ 0 w 6729270"/>
              <a:gd name="connsiteY0" fmla="*/ 0 h 3523286"/>
              <a:gd name="connsiteX1" fmla="*/ 6729270 w 6729270"/>
              <a:gd name="connsiteY1" fmla="*/ 0 h 3523286"/>
              <a:gd name="connsiteX2" fmla="*/ 6729270 w 6729270"/>
              <a:gd name="connsiteY2" fmla="*/ 3523286 h 3523286"/>
              <a:gd name="connsiteX3" fmla="*/ 0 w 6729270"/>
              <a:gd name="connsiteY3" fmla="*/ 3523286 h 3523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9270" h="3523286">
                <a:moveTo>
                  <a:pt x="0" y="0"/>
                </a:moveTo>
                <a:lnTo>
                  <a:pt x="6729270" y="0"/>
                </a:lnTo>
                <a:lnTo>
                  <a:pt x="6729270" y="3523286"/>
                </a:lnTo>
                <a:lnTo>
                  <a:pt x="0" y="3523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162275" y="2040766"/>
            <a:ext cx="3172002" cy="2284382"/>
          </a:xfrm>
          <a:custGeom>
            <a:avLst/>
            <a:gdLst>
              <a:gd name="connsiteX0" fmla="*/ 0 w 3172002"/>
              <a:gd name="connsiteY0" fmla="*/ 0 h 2284382"/>
              <a:gd name="connsiteX1" fmla="*/ 3172002 w 3172002"/>
              <a:gd name="connsiteY1" fmla="*/ 0 h 2284382"/>
              <a:gd name="connsiteX2" fmla="*/ 3172002 w 3172002"/>
              <a:gd name="connsiteY2" fmla="*/ 2284382 h 2284382"/>
              <a:gd name="connsiteX3" fmla="*/ 0 w 3172002"/>
              <a:gd name="connsiteY3" fmla="*/ 2284382 h 228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2002" h="2284382">
                <a:moveTo>
                  <a:pt x="0" y="0"/>
                </a:moveTo>
                <a:lnTo>
                  <a:pt x="3172002" y="0"/>
                </a:lnTo>
                <a:lnTo>
                  <a:pt x="3172002" y="2284382"/>
                </a:lnTo>
                <a:lnTo>
                  <a:pt x="0" y="22843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509999" y="2040766"/>
            <a:ext cx="3172002" cy="2284382"/>
          </a:xfrm>
          <a:custGeom>
            <a:avLst/>
            <a:gdLst>
              <a:gd name="connsiteX0" fmla="*/ 0 w 3172002"/>
              <a:gd name="connsiteY0" fmla="*/ 0 h 2284382"/>
              <a:gd name="connsiteX1" fmla="*/ 3172002 w 3172002"/>
              <a:gd name="connsiteY1" fmla="*/ 0 h 2284382"/>
              <a:gd name="connsiteX2" fmla="*/ 3172002 w 3172002"/>
              <a:gd name="connsiteY2" fmla="*/ 2284382 h 2284382"/>
              <a:gd name="connsiteX3" fmla="*/ 0 w 3172002"/>
              <a:gd name="connsiteY3" fmla="*/ 2284382 h 228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2002" h="2284382">
                <a:moveTo>
                  <a:pt x="0" y="0"/>
                </a:moveTo>
                <a:lnTo>
                  <a:pt x="3172002" y="0"/>
                </a:lnTo>
                <a:lnTo>
                  <a:pt x="3172002" y="2284382"/>
                </a:lnTo>
                <a:lnTo>
                  <a:pt x="0" y="22843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7857722" y="2040766"/>
            <a:ext cx="3172002" cy="2284382"/>
          </a:xfrm>
          <a:custGeom>
            <a:avLst/>
            <a:gdLst>
              <a:gd name="connsiteX0" fmla="*/ 0 w 3172002"/>
              <a:gd name="connsiteY0" fmla="*/ 0 h 2284382"/>
              <a:gd name="connsiteX1" fmla="*/ 3172002 w 3172002"/>
              <a:gd name="connsiteY1" fmla="*/ 0 h 2284382"/>
              <a:gd name="connsiteX2" fmla="*/ 3172002 w 3172002"/>
              <a:gd name="connsiteY2" fmla="*/ 2284382 h 2284382"/>
              <a:gd name="connsiteX3" fmla="*/ 0 w 3172002"/>
              <a:gd name="connsiteY3" fmla="*/ 2284382 h 228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2002" h="2284382">
                <a:moveTo>
                  <a:pt x="0" y="0"/>
                </a:moveTo>
                <a:lnTo>
                  <a:pt x="3172002" y="0"/>
                </a:lnTo>
                <a:lnTo>
                  <a:pt x="3172002" y="2284382"/>
                </a:lnTo>
                <a:lnTo>
                  <a:pt x="0" y="22843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947284" y="1693013"/>
            <a:ext cx="2296935" cy="1808730"/>
          </a:xfrm>
          <a:custGeom>
            <a:avLst/>
            <a:gdLst>
              <a:gd name="connsiteX0" fmla="*/ 0 w 2296935"/>
              <a:gd name="connsiteY0" fmla="*/ 0 h 1808730"/>
              <a:gd name="connsiteX1" fmla="*/ 2296935 w 2296935"/>
              <a:gd name="connsiteY1" fmla="*/ 0 h 1808730"/>
              <a:gd name="connsiteX2" fmla="*/ 2296935 w 2296935"/>
              <a:gd name="connsiteY2" fmla="*/ 1808730 h 1808730"/>
              <a:gd name="connsiteX3" fmla="*/ 0 w 2296935"/>
              <a:gd name="connsiteY3" fmla="*/ 1808730 h 18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935" h="1808730">
                <a:moveTo>
                  <a:pt x="0" y="0"/>
                </a:moveTo>
                <a:lnTo>
                  <a:pt x="2296935" y="0"/>
                </a:lnTo>
                <a:lnTo>
                  <a:pt x="2296935" y="1808730"/>
                </a:lnTo>
                <a:lnTo>
                  <a:pt x="0" y="18087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1"/>
          </p:nvPr>
        </p:nvSpPr>
        <p:spPr>
          <a:xfrm>
            <a:off x="947284" y="4064282"/>
            <a:ext cx="2296935" cy="1808730"/>
          </a:xfrm>
          <a:custGeom>
            <a:avLst/>
            <a:gdLst>
              <a:gd name="connsiteX0" fmla="*/ 0 w 2296935"/>
              <a:gd name="connsiteY0" fmla="*/ 0 h 1808730"/>
              <a:gd name="connsiteX1" fmla="*/ 2296935 w 2296935"/>
              <a:gd name="connsiteY1" fmla="*/ 0 h 1808730"/>
              <a:gd name="connsiteX2" fmla="*/ 2296935 w 2296935"/>
              <a:gd name="connsiteY2" fmla="*/ 1808730 h 1808730"/>
              <a:gd name="connsiteX3" fmla="*/ 0 w 2296935"/>
              <a:gd name="connsiteY3" fmla="*/ 1808730 h 18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935" h="1808730">
                <a:moveTo>
                  <a:pt x="0" y="0"/>
                </a:moveTo>
                <a:lnTo>
                  <a:pt x="2296935" y="0"/>
                </a:lnTo>
                <a:lnTo>
                  <a:pt x="2296935" y="1808730"/>
                </a:lnTo>
                <a:lnTo>
                  <a:pt x="0" y="18087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2"/>
          </p:nvPr>
        </p:nvSpPr>
        <p:spPr>
          <a:xfrm>
            <a:off x="6202511" y="1693013"/>
            <a:ext cx="2296935" cy="1808730"/>
          </a:xfrm>
          <a:custGeom>
            <a:avLst/>
            <a:gdLst>
              <a:gd name="connsiteX0" fmla="*/ 0 w 2296935"/>
              <a:gd name="connsiteY0" fmla="*/ 0 h 1808730"/>
              <a:gd name="connsiteX1" fmla="*/ 2296935 w 2296935"/>
              <a:gd name="connsiteY1" fmla="*/ 0 h 1808730"/>
              <a:gd name="connsiteX2" fmla="*/ 2296935 w 2296935"/>
              <a:gd name="connsiteY2" fmla="*/ 1808730 h 1808730"/>
              <a:gd name="connsiteX3" fmla="*/ 0 w 2296935"/>
              <a:gd name="connsiteY3" fmla="*/ 1808730 h 18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935" h="1808730">
                <a:moveTo>
                  <a:pt x="0" y="0"/>
                </a:moveTo>
                <a:lnTo>
                  <a:pt x="2296935" y="0"/>
                </a:lnTo>
                <a:lnTo>
                  <a:pt x="2296935" y="1808730"/>
                </a:lnTo>
                <a:lnTo>
                  <a:pt x="0" y="18087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3"/>
          </p:nvPr>
        </p:nvSpPr>
        <p:spPr>
          <a:xfrm>
            <a:off x="6202511" y="4064282"/>
            <a:ext cx="2296935" cy="1808730"/>
          </a:xfrm>
          <a:custGeom>
            <a:avLst/>
            <a:gdLst>
              <a:gd name="connsiteX0" fmla="*/ 0 w 2296935"/>
              <a:gd name="connsiteY0" fmla="*/ 0 h 1808730"/>
              <a:gd name="connsiteX1" fmla="*/ 2296935 w 2296935"/>
              <a:gd name="connsiteY1" fmla="*/ 0 h 1808730"/>
              <a:gd name="connsiteX2" fmla="*/ 2296935 w 2296935"/>
              <a:gd name="connsiteY2" fmla="*/ 1808730 h 1808730"/>
              <a:gd name="connsiteX3" fmla="*/ 0 w 2296935"/>
              <a:gd name="connsiteY3" fmla="*/ 1808730 h 18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6935" h="1808730">
                <a:moveTo>
                  <a:pt x="0" y="0"/>
                </a:moveTo>
                <a:lnTo>
                  <a:pt x="2296935" y="0"/>
                </a:lnTo>
                <a:lnTo>
                  <a:pt x="2296935" y="1808730"/>
                </a:lnTo>
                <a:lnTo>
                  <a:pt x="0" y="18087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4575115" y="2333726"/>
            <a:ext cx="2981263" cy="2981261"/>
          </a:xfrm>
          <a:custGeom>
            <a:avLst/>
            <a:gdLst>
              <a:gd name="connsiteX0" fmla="*/ 1490632 w 2981263"/>
              <a:gd name="connsiteY0" fmla="*/ 0 h 2981261"/>
              <a:gd name="connsiteX1" fmla="*/ 2981263 w 2981263"/>
              <a:gd name="connsiteY1" fmla="*/ 1490631 h 2981261"/>
              <a:gd name="connsiteX2" fmla="*/ 1490632 w 2981263"/>
              <a:gd name="connsiteY2" fmla="*/ 2981261 h 2981261"/>
              <a:gd name="connsiteX3" fmla="*/ 0 w 2981263"/>
              <a:gd name="connsiteY3" fmla="*/ 1490631 h 2981261"/>
              <a:gd name="connsiteX4" fmla="*/ 1490632 w 2981263"/>
              <a:gd name="connsiteY4" fmla="*/ 0 h 2981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1263" h="2981261">
                <a:moveTo>
                  <a:pt x="1490632" y="0"/>
                </a:moveTo>
                <a:cubicBezTo>
                  <a:pt x="2313885" y="0"/>
                  <a:pt x="2981263" y="667378"/>
                  <a:pt x="2981263" y="1490631"/>
                </a:cubicBezTo>
                <a:cubicBezTo>
                  <a:pt x="2981263" y="2313884"/>
                  <a:pt x="2313885" y="2981261"/>
                  <a:pt x="1490632" y="2981261"/>
                </a:cubicBezTo>
                <a:cubicBezTo>
                  <a:pt x="667379" y="2981261"/>
                  <a:pt x="0" y="2313884"/>
                  <a:pt x="0" y="1490631"/>
                </a:cubicBezTo>
                <a:cubicBezTo>
                  <a:pt x="0" y="667378"/>
                  <a:pt x="667379" y="0"/>
                  <a:pt x="1490632" y="0"/>
                </a:cubicBezTo>
                <a:close/>
              </a:path>
            </a:pathLst>
          </a:custGeom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11" cstate="print"/>
          <a:srcRect l="67000" b="66627"/>
          <a:stretch>
            <a:fillRect/>
          </a:stretch>
        </p:blipFill>
        <p:spPr>
          <a:xfrm>
            <a:off x="0" y="-2"/>
            <a:ext cx="12192000" cy="68580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6" Type="http://schemas.microsoft.com/office/2007/relationships/media" Target="../media/media1.mp3"/><Relationship Id="rId5" Type="http://schemas.openxmlformats.org/officeDocument/2006/relationships/audio" Target="../media/media1.mp3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45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6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0.xml"/><Relationship Id="rId2" Type="http://schemas.openxmlformats.org/officeDocument/2006/relationships/tags" Target="../tags/tag47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7" Type="http://schemas.openxmlformats.org/officeDocument/2006/relationships/notesSlide" Target="../notesSlides/notesSlide15.xml"/><Relationship Id="rId16" Type="http://schemas.openxmlformats.org/officeDocument/2006/relationships/slideLayout" Target="../slideLayouts/slideLayout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8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63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17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8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5" Type="http://schemas.openxmlformats.org/officeDocument/2006/relationships/notesSlide" Target="../notesSlides/notesSlide8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5" Type="http://schemas.openxmlformats.org/officeDocument/2006/relationships/notesSlide" Target="../notesSlides/notesSlide9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tags" Target="../tags/ta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584923" y="1963190"/>
            <a:ext cx="2533746" cy="1898734"/>
            <a:chOff x="2818072" y="2297551"/>
            <a:chExt cx="2534331" cy="1899173"/>
          </a:xfrm>
        </p:grpSpPr>
        <p:sp>
          <p:nvSpPr>
            <p:cNvPr id="16" name="PA_文本框 4"/>
            <p:cNvSpPr txBox="1"/>
            <p:nvPr>
              <p:custDataLst>
                <p:tags r:id="rId1"/>
              </p:custDataLst>
            </p:nvPr>
          </p:nvSpPr>
          <p:spPr>
            <a:xfrm>
              <a:off x="2818072" y="2297551"/>
              <a:ext cx="1439973" cy="1474811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碳纤维正粗黑简体" panose="02010601030101010101" pitchFamily="2" charset="-122"/>
                  <a:ea typeface="碳纤维正粗黑简体" panose="02010601030101010101" pitchFamily="2" charset="-122"/>
                  <a:cs typeface="+mn-cs"/>
                </a:rPr>
                <a:t>布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endParaRPr>
            </a:p>
          </p:txBody>
        </p:sp>
        <p:sp>
          <p:nvSpPr>
            <p:cNvPr id="17" name="PA_文本框 5"/>
            <p:cNvSpPr txBox="1"/>
            <p:nvPr>
              <p:custDataLst>
                <p:tags r:id="rId2"/>
              </p:custDataLst>
            </p:nvPr>
          </p:nvSpPr>
          <p:spPr>
            <a:xfrm>
              <a:off x="3912430" y="2845131"/>
              <a:ext cx="1439973" cy="1351593"/>
            </a:xfrm>
            <a:prstGeom prst="rect">
              <a:avLst/>
            </a:prstGeom>
            <a:noFill/>
          </p:spPr>
          <p:txBody>
            <a:bodyPr wrap="square" lIns="121889" tIns="60944" rIns="121889" bIns="60944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8000" noProof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碳纤维正粗黑简体" panose="02010601030101010101" pitchFamily="2" charset="-122"/>
                  <a:ea typeface="碳纤维正粗黑简体" panose="02010601030101010101" pitchFamily="2" charset="-122"/>
                  <a:sym typeface="+mn-ea"/>
                </a:rPr>
                <a:t>署</a:t>
              </a:r>
              <a:endParaRPr kumimoji="0" lang="zh-CN" alt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18" name="PA_文本框 6"/>
          <p:cNvSpPr txBox="1"/>
          <p:nvPr>
            <p:custDataLst>
              <p:tags r:id="rId3"/>
            </p:custDataLst>
          </p:nvPr>
        </p:nvSpPr>
        <p:spPr>
          <a:xfrm>
            <a:off x="5884319" y="2050960"/>
            <a:ext cx="1010840" cy="612775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gency FB" panose="020B0503020202020204" pitchFamily="34" charset="0"/>
                <a:ea typeface="汉仪尚巍手书W" panose="00020600040101010101" pitchFamily="18" charset="-122"/>
                <a:cs typeface="Consolas" panose="020B0609020204030204" pitchFamily="49" charset="0"/>
              </a:rPr>
              <a:t>2019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gency FB" panose="020B0503020202020204" pitchFamily="34" charset="0"/>
              <a:ea typeface="汉仪尚巍手书W" panose="00020600040101010101" pitchFamily="18" charset="-122"/>
              <a:cs typeface="Consolas" panose="020B0609020204030204" pitchFamily="49" charset="0"/>
            </a:endParaRPr>
          </a:p>
        </p:txBody>
      </p:sp>
      <p:cxnSp>
        <p:nvCxnSpPr>
          <p:cNvPr id="19" name="PA_直接连接符 8"/>
          <p:cNvCxnSpPr/>
          <p:nvPr>
            <p:custDataLst>
              <p:tags r:id="rId4"/>
            </p:custDataLst>
          </p:nvPr>
        </p:nvCxnSpPr>
        <p:spPr>
          <a:xfrm>
            <a:off x="7037515" y="2237323"/>
            <a:ext cx="0" cy="129614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1" name="文本框 20"/>
          <p:cNvSpPr txBox="1"/>
          <p:nvPr/>
        </p:nvSpPr>
        <p:spPr>
          <a:xfrm>
            <a:off x="7141845" y="2764155"/>
            <a:ext cx="4728210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菱心体简" panose="02010609000101010101" pitchFamily="49" charset="-122"/>
                <a:ea typeface="汉仪菱心体简" panose="02010609000101010101" pitchFamily="49" charset="-122"/>
                <a:cs typeface="+mn-cs"/>
              </a:rPr>
              <a:t>创新创业教育工作</a:t>
            </a: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菱心体简" panose="02010609000101010101" pitchFamily="49" charset="-122"/>
              <a:ea typeface="汉仪菱心体简" panose="02010609000101010101" pitchFamily="49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05957" y="3532869"/>
            <a:ext cx="3800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>
                    <a:alpha val="89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gency FB" panose="020B0503020202020204" pitchFamily="34" charset="0"/>
                <a:ea typeface="微软雅黑" panose="020B0503020204020204" charset="-122"/>
                <a:cs typeface="+mn-cs"/>
              </a:rPr>
              <a:t>厦门东海职业技术学院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>
                  <a:alpha val="89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gency FB" panose="020B0503020202020204" pitchFamily="34" charset="0"/>
              <a:ea typeface="微软雅黑" panose="020B0503020204020204" charset="-122"/>
              <a:cs typeface="+mn-cs"/>
            </a:endParaRPr>
          </a:p>
        </p:txBody>
      </p:sp>
      <p:pic>
        <p:nvPicPr>
          <p:cNvPr id="3" name="Ryan Farish - Holding Hands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749300" y="-711200"/>
            <a:ext cx="609600" cy="6096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451678" y="6332561"/>
            <a:ext cx="391690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汇报人：陈雄  汇报时间：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2019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年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4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月</a:t>
            </a:r>
            <a:endParaRPr lang="zh-CN" altLang="en-US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3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8" grpId="0"/>
      <p:bldP spid="21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3077210" y="379095"/>
            <a:ext cx="5772150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大学生创新创业宣传与文化建设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主要事务图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88845" y="1455420"/>
            <a:ext cx="7548880" cy="41776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67080" y="5727065"/>
            <a:ext cx="1093851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大学生创新创业宣传与文化建设稿件内容，由具体活动机构提供</a:t>
            </a: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36462" y="2896542"/>
            <a:ext cx="225452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PART 03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08125" y="3580765"/>
            <a:ext cx="4964430" cy="11988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三、创新创业课堂教育</a:t>
            </a:r>
            <a:endParaRPr kumimoji="0" lang="zh-CN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（教务处）</a:t>
            </a:r>
            <a:endParaRPr kumimoji="0" lang="zh-CN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2639060" y="379095"/>
            <a:ext cx="715391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kern="1200" cap="none" spc="0" normalizeH="0" baseline="0" noProof="0" dirty="0" smtClean="0">
                <a:solidFill>
                  <a:prstClr val="white"/>
                </a:solidFill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三、创新创业课堂教育（教务处）</a:t>
            </a:r>
            <a:endParaRPr kumimoji="0" lang="zh-CN" altLang="en-US" sz="3200" b="0" i="0" kern="1200" cap="none" spc="0" normalizeH="0" baseline="0" noProof="0" dirty="0" smtClean="0">
              <a:solidFill>
                <a:prstClr val="white"/>
              </a:solidFill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982104" y="2486359"/>
            <a:ext cx="2241974" cy="4012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820545" y="1584960"/>
            <a:ext cx="879094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 algn="l"/>
            <a:r>
              <a:rPr lang="en-US" altLang="zh-CN" sz="2400" b="0">
                <a:solidFill>
                  <a:schemeClr val="bg1"/>
                </a:solidFill>
                <a:ea typeface="宋体" panose="02010600030101010101" pitchFamily="2" charset="-122"/>
              </a:rPr>
              <a:t>     </a:t>
            </a:r>
            <a:r>
              <a:rPr lang="zh-CN" sz="2400" b="0">
                <a:solidFill>
                  <a:schemeClr val="bg1"/>
                </a:solidFill>
                <a:ea typeface="宋体" panose="02010600030101010101" pitchFamily="2" charset="-122"/>
              </a:rPr>
              <a:t>1、</a:t>
            </a:r>
            <a:r>
              <a:rPr lang="en-US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制定大学生创新创业课堂教育的管理细则和实施办法。</a:t>
            </a:r>
            <a:endParaRPr lang="zh-CN" sz="2400" b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indent="-457200" algn="l"/>
            <a:r>
              <a:rPr lang="zh-CN" sz="2400" b="0">
                <a:solidFill>
                  <a:schemeClr val="bg1"/>
                </a:solidFill>
                <a:ea typeface="宋体" panose="02010600030101010101" pitchFamily="2" charset="-122"/>
              </a:rPr>
              <a:t>2、</a:t>
            </a:r>
            <a:r>
              <a:rPr lang="en-US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组织和管理创新创业人才培养方案的调研和改进。</a:t>
            </a:r>
            <a:endParaRPr lang="zh-CN" sz="2400" b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indent="-457200" algn="l"/>
            <a:r>
              <a:rPr lang="zh-CN" sz="2400" b="0">
                <a:solidFill>
                  <a:schemeClr val="bg1"/>
                </a:solidFill>
                <a:ea typeface="宋体" panose="02010600030101010101" pitchFamily="2" charset="-122"/>
              </a:rPr>
              <a:t>3、</a:t>
            </a:r>
            <a:r>
              <a:rPr lang="en-US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组织和管理基于培养创新创业人才的专业调整和改进。</a:t>
            </a:r>
            <a:endParaRPr lang="zh-CN" sz="2400" b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indent="-457200" algn="l"/>
            <a:r>
              <a:rPr lang="zh-CN" sz="2400" b="0">
                <a:solidFill>
                  <a:schemeClr val="bg1"/>
                </a:solidFill>
                <a:ea typeface="宋体" panose="02010600030101010101" pitchFamily="2" charset="-122"/>
              </a:rPr>
              <a:t>4、</a:t>
            </a:r>
            <a:r>
              <a:rPr lang="en-US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组织和管理创新创业专业融合课程的研究、改进和建设。</a:t>
            </a:r>
            <a:endParaRPr lang="zh-CN" sz="2400" b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indent="-457200" algn="l"/>
            <a:r>
              <a:rPr lang="zh-CN" sz="2400" b="0">
                <a:solidFill>
                  <a:schemeClr val="bg1"/>
                </a:solidFill>
                <a:ea typeface="宋体" panose="02010600030101010101" pitchFamily="2" charset="-122"/>
              </a:rPr>
              <a:t>5、</a:t>
            </a:r>
            <a:r>
              <a:rPr lang="en-US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组织和管理创新创业骨干教师培养，加强教师队伍建设。</a:t>
            </a:r>
            <a:endParaRPr lang="zh-CN" sz="2400" b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indent="-457200" algn="l"/>
            <a:r>
              <a:rPr lang="zh-CN" sz="2400" b="0">
                <a:solidFill>
                  <a:schemeClr val="bg1"/>
                </a:solidFill>
                <a:ea typeface="宋体" panose="02010600030101010101" pitchFamily="2" charset="-122"/>
              </a:rPr>
              <a:t>6、</a:t>
            </a:r>
            <a:r>
              <a:rPr lang="en-US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sz="2400" b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组织和管理各二级院（部），强化各实训室和实验室的创新创业实践教育辅助作用，使之具备一定的项目孵化功能。</a:t>
            </a:r>
            <a:endParaRPr lang="zh-CN" altLang="en-US" sz="2400" b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625725" y="392430"/>
            <a:ext cx="715391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kern="1200" cap="none" spc="0" normalizeH="0" baseline="0" noProof="0" dirty="0" smtClean="0">
                <a:solidFill>
                  <a:prstClr val="white"/>
                </a:solidFill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创新创业课堂教育管理主要工作示意图</a:t>
            </a:r>
            <a:endParaRPr kumimoji="0" lang="zh-CN" altLang="en-US" sz="3200" b="0" i="0" kern="1200" cap="none" spc="0" normalizeH="0" baseline="0" noProof="0" dirty="0" smtClean="0">
              <a:solidFill>
                <a:prstClr val="white"/>
              </a:solidFill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pic>
        <p:nvPicPr>
          <p:cNvPr id="21" name="图片占位符 20" descr="创新创业课堂教育管理主要工作"/>
          <p:cNvPicPr>
            <a:picLocks noChangeAspect="1"/>
          </p:cNvPicPr>
          <p:nvPr>
            <p:ph type="pic" sz="quarter" idx="11"/>
          </p:nvPr>
        </p:nvPicPr>
        <p:blipFill>
          <a:blip r:embed="rId1"/>
          <a:stretch>
            <a:fillRect/>
          </a:stretch>
        </p:blipFill>
        <p:spPr>
          <a:xfrm>
            <a:off x="1497330" y="1767840"/>
            <a:ext cx="9196705" cy="33229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36462" y="2896542"/>
            <a:ext cx="225452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PART 04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08125" y="3580765"/>
            <a:ext cx="5005705" cy="11988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四、创新创业实践活动</a:t>
            </a:r>
            <a:endParaRPr kumimoji="0" lang="zh-CN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（学生处</a:t>
            </a: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/</a:t>
            </a: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团委</a:t>
            </a: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）</a:t>
            </a:r>
            <a:endParaRPr kumimoji="0" lang="zh-CN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3440430" y="392430"/>
            <a:ext cx="5340350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四、创新创业实践活动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（学生处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/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团委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）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064510" y="1632585"/>
            <a:ext cx="2212975" cy="24161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1.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制定大学生创新创业实践活动的管理细则和实施办法（学生处），创建“青年筑梦红色之旅”活动管理机制（团委）。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14453" y="2072232"/>
            <a:ext cx="9192304" cy="3413942"/>
            <a:chOff x="1499848" y="2082392"/>
            <a:chExt cx="9192304" cy="3413942"/>
          </a:xfrm>
        </p:grpSpPr>
        <p:grpSp>
          <p:nvGrpSpPr>
            <p:cNvPr id="2" name="组合 1"/>
            <p:cNvGrpSpPr/>
            <p:nvPr/>
          </p:nvGrpSpPr>
          <p:grpSpPr>
            <a:xfrm>
              <a:off x="1499848" y="2082392"/>
              <a:ext cx="9192304" cy="3413942"/>
              <a:chOff x="2487613" y="2468563"/>
              <a:chExt cx="7313612" cy="2716212"/>
            </a:xfrm>
          </p:grpSpPr>
          <p:cxnSp>
            <p:nvCxnSpPr>
              <p:cNvPr id="4" name="MH_Other_1"/>
              <p:cNvCxnSpPr>
                <a:cxnSpLocks noChangeShapeType="1"/>
                <a:stCxn id="11" idx="1"/>
                <a:endCxn id="10" idx="5"/>
              </p:cNvCxnSpPr>
              <p:nvPr>
                <p:custDataLst>
                  <p:tags r:id="rId1"/>
                </p:custDataLst>
              </p:nvPr>
            </p:nvCxnSpPr>
            <p:spPr bwMode="auto">
              <a:xfrm flipH="1" flipV="1">
                <a:off x="6597650" y="3421063"/>
                <a:ext cx="730250" cy="811212"/>
              </a:xfrm>
              <a:prstGeom prst="line">
                <a:avLst/>
              </a:prstGeom>
              <a:noFill/>
              <a:ln w="28575" cap="flat" cmpd="sng">
                <a:solidFill>
                  <a:schemeClr val="accent1">
                    <a:lumMod val="20000"/>
                    <a:lumOff val="80000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" name="MH_Other_2"/>
              <p:cNvCxnSpPr>
                <a:cxnSpLocks noChangeShapeType="1"/>
                <a:stCxn id="8" idx="5"/>
                <a:endCxn id="9" idx="1"/>
              </p:cNvCxnSpPr>
              <p:nvPr>
                <p:custDataLst>
                  <p:tags r:id="rId2"/>
                </p:custDataLst>
              </p:nvPr>
            </p:nvCxnSpPr>
            <p:spPr bwMode="auto">
              <a:xfrm>
                <a:off x="3557588" y="3605213"/>
                <a:ext cx="730250" cy="627062"/>
              </a:xfrm>
              <a:prstGeom prst="line">
                <a:avLst/>
              </a:prstGeom>
              <a:noFill/>
              <a:ln w="28575" cap="flat" cmpd="sng">
                <a:solidFill>
                  <a:schemeClr val="accent1">
                    <a:lumMod val="20000"/>
                    <a:lumOff val="80000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" name="MH_Other_3"/>
              <p:cNvCxnSpPr>
                <a:cxnSpLocks noChangeShapeType="1"/>
                <a:stCxn id="9" idx="7"/>
                <a:endCxn id="10" idx="3"/>
              </p:cNvCxnSpPr>
              <p:nvPr>
                <p:custDataLst>
                  <p:tags r:id="rId3"/>
                </p:custDataLst>
              </p:nvPr>
            </p:nvCxnSpPr>
            <p:spPr bwMode="auto">
              <a:xfrm flipV="1">
                <a:off x="5078413" y="3421063"/>
                <a:ext cx="730250" cy="811212"/>
              </a:xfrm>
              <a:prstGeom prst="line">
                <a:avLst/>
              </a:prstGeom>
              <a:noFill/>
              <a:ln w="28575" cap="flat" cmpd="sng">
                <a:solidFill>
                  <a:schemeClr val="accent1">
                    <a:lumMod val="20000"/>
                    <a:lumOff val="80000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" name="MH_Other_4"/>
              <p:cNvCxnSpPr>
                <a:cxnSpLocks noChangeShapeType="1"/>
                <a:stCxn id="11" idx="7"/>
                <a:endCxn id="12" idx="3"/>
              </p:cNvCxnSpPr>
              <p:nvPr>
                <p:custDataLst>
                  <p:tags r:id="rId4"/>
                </p:custDataLst>
              </p:nvPr>
            </p:nvCxnSpPr>
            <p:spPr bwMode="auto">
              <a:xfrm flipV="1">
                <a:off x="8118475" y="3605213"/>
                <a:ext cx="730250" cy="627062"/>
              </a:xfrm>
              <a:prstGeom prst="line">
                <a:avLst/>
              </a:prstGeom>
              <a:noFill/>
              <a:ln w="28575" cap="flat" cmpd="sng">
                <a:solidFill>
                  <a:schemeClr val="accent1">
                    <a:lumMod val="20000"/>
                    <a:lumOff val="80000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" name="MH_SubTitle_1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2605088" y="2652713"/>
                <a:ext cx="1116012" cy="1116012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 w="57150" cap="flat" cmpd="sng">
                <a:solidFill>
                  <a:srgbClr val="FFFFFF">
                    <a:alpha val="70000"/>
                  </a:srgbClr>
                </a:solidFill>
                <a:bevel/>
              </a:ln>
            </p:spPr>
            <p:txBody>
              <a:bodyPr anchor="ctr">
                <a:normAutofit/>
              </a:bodyPr>
              <a:lstStyle/>
              <a:p>
                <a:pPr algn="ctr">
                  <a:lnSpc>
                    <a:spcPct val="110000"/>
                  </a:lnSpc>
                  <a:defRPr/>
                </a:pPr>
                <a:endParaRPr lang="zh-CN" altLang="en-US" sz="1400" dirty="0">
                  <a:solidFill>
                    <a:srgbClr val="FFFFFF"/>
                  </a:solidFill>
                  <a:latin typeface="+mj-lt"/>
                  <a:sym typeface="微软雅黑" panose="020B0503020204020204" charset="-122"/>
                </a:endParaRPr>
              </a:p>
            </p:txBody>
          </p:sp>
          <p:sp>
            <p:nvSpPr>
              <p:cNvPr id="9" name="MH_SubTitle_2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4125914" y="4068763"/>
                <a:ext cx="1114425" cy="1116012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 w="57150" cap="flat" cmpd="sng">
                <a:solidFill>
                  <a:srgbClr val="FFFFFF">
                    <a:alpha val="70000"/>
                  </a:srgbClr>
                </a:solidFill>
                <a:bevel/>
              </a:ln>
            </p:spPr>
            <p:txBody>
              <a:bodyPr anchor="ctr">
                <a:normAutofit/>
              </a:bodyPr>
              <a:lstStyle/>
              <a:p>
                <a:pPr algn="ctr">
                  <a:lnSpc>
                    <a:spcPct val="110000"/>
                  </a:lnSpc>
                  <a:defRPr/>
                </a:pPr>
                <a:endParaRPr lang="zh-CN" altLang="en-US" sz="1400" dirty="0">
                  <a:solidFill>
                    <a:srgbClr val="FFFFFF"/>
                  </a:solidFill>
                  <a:latin typeface="+mj-lt"/>
                  <a:sym typeface="微软雅黑" panose="020B0503020204020204" charset="-122"/>
                </a:endParaRPr>
              </a:p>
            </p:txBody>
          </p:sp>
          <p:sp>
            <p:nvSpPr>
              <p:cNvPr id="10" name="MH_SubTitle_3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5645151" y="2468563"/>
                <a:ext cx="1116013" cy="1116012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 w="63500" cap="flat" cmpd="sng">
                <a:solidFill>
                  <a:srgbClr val="FFFFFF">
                    <a:alpha val="70000"/>
                  </a:srgbClr>
                </a:solidFill>
                <a:bevel/>
              </a:ln>
            </p:spPr>
            <p:txBody>
              <a:bodyPr anchor="ctr">
                <a:normAutofit/>
              </a:bodyPr>
              <a:lstStyle/>
              <a:p>
                <a:pPr algn="ctr">
                  <a:lnSpc>
                    <a:spcPct val="110000"/>
                  </a:lnSpc>
                  <a:defRPr/>
                </a:pPr>
                <a:endParaRPr lang="zh-CN" altLang="en-US" sz="1400" dirty="0">
                  <a:solidFill>
                    <a:srgbClr val="FFFFFF"/>
                  </a:solidFill>
                  <a:latin typeface="+mj-lt"/>
                  <a:sym typeface="微软雅黑" panose="020B0503020204020204" charset="-122"/>
                </a:endParaRPr>
              </a:p>
            </p:txBody>
          </p:sp>
          <p:sp>
            <p:nvSpPr>
              <p:cNvPr id="11" name="MH_SubTitle_4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7165976" y="4068763"/>
                <a:ext cx="1114425" cy="1116012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 w="57150" cap="flat" cmpd="sng">
                <a:solidFill>
                  <a:srgbClr val="FFFFFF">
                    <a:alpha val="70000"/>
                  </a:srgbClr>
                </a:solidFill>
                <a:bevel/>
              </a:ln>
            </p:spPr>
            <p:txBody>
              <a:bodyPr anchor="ctr">
                <a:normAutofit/>
              </a:bodyPr>
              <a:lstStyle/>
              <a:p>
                <a:pPr algn="ctr">
                  <a:lnSpc>
                    <a:spcPct val="110000"/>
                  </a:lnSpc>
                  <a:defRPr/>
                </a:pPr>
                <a:endParaRPr lang="zh-CN" altLang="en-US" sz="1400" dirty="0">
                  <a:solidFill>
                    <a:srgbClr val="FFFFFF"/>
                  </a:solidFill>
                  <a:latin typeface="+mj-lt"/>
                  <a:sym typeface="微软雅黑" panose="020B0503020204020204" charset="-122"/>
                </a:endParaRPr>
              </a:p>
            </p:txBody>
          </p:sp>
          <p:sp>
            <p:nvSpPr>
              <p:cNvPr id="12" name="MH_SubTitle_5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8685213" y="2652713"/>
                <a:ext cx="1116012" cy="1116012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 w="57150" cap="flat" cmpd="sng">
                <a:solidFill>
                  <a:srgbClr val="FFFFFF">
                    <a:alpha val="70000"/>
                  </a:srgbClr>
                </a:solidFill>
                <a:bevel/>
              </a:ln>
            </p:spPr>
            <p:txBody>
              <a:bodyPr anchor="ctr">
                <a:normAutofit/>
              </a:bodyPr>
              <a:lstStyle/>
              <a:p>
                <a:pPr algn="ctr">
                  <a:lnSpc>
                    <a:spcPct val="110000"/>
                  </a:lnSpc>
                  <a:defRPr/>
                </a:pPr>
                <a:endParaRPr lang="zh-CN" altLang="en-US" sz="1400" dirty="0">
                  <a:solidFill>
                    <a:srgbClr val="FFFFFF"/>
                  </a:solidFill>
                  <a:latin typeface="+mj-lt"/>
                  <a:sym typeface="微软雅黑" panose="020B0503020204020204" charset="-122"/>
                </a:endParaRPr>
              </a:p>
            </p:txBody>
          </p:sp>
          <p:sp>
            <p:nvSpPr>
              <p:cNvPr id="13" name="MH_Other_5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2487613" y="2811464"/>
                <a:ext cx="360362" cy="35877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FFFFFF">
                    <a:alpha val="70000"/>
                  </a:srgbClr>
                </a:solidFill>
              </a:ln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latin typeface="+mj-lt"/>
                    <a:ea typeface="微软雅黑" panose="020B0503020204020204" charset="-122"/>
                    <a:sym typeface="微软雅黑" panose="020B0503020204020204" charset="-122"/>
                  </a:rPr>
                  <a:t>1</a:t>
                </a:r>
                <a:endParaRPr lang="zh-CN" altLang="en-US" dirty="0">
                  <a:latin typeface="+mj-lt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14" name="MH_Other_6"/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3959226" y="4702176"/>
                <a:ext cx="360363" cy="35877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FFFFFF">
                    <a:alpha val="70000"/>
                  </a:srgbClr>
                </a:solidFill>
              </a:ln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latin typeface="+mj-lt"/>
                    <a:ea typeface="微软雅黑" panose="020B0503020204020204" charset="-122"/>
                    <a:sym typeface="微软雅黑" panose="020B0503020204020204" charset="-122"/>
                  </a:rPr>
                  <a:t>2</a:t>
                </a:r>
                <a:endParaRPr lang="zh-CN" altLang="en-US" dirty="0">
                  <a:latin typeface="+mj-lt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15" name="MH_Other_7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6022976" y="3443289"/>
                <a:ext cx="360363" cy="35877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FFFFFF">
                    <a:alpha val="70000"/>
                  </a:srgbClr>
                </a:solidFill>
              </a:ln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latin typeface="+mj-lt"/>
                    <a:ea typeface="微软雅黑" panose="020B0503020204020204" charset="-122"/>
                    <a:sym typeface="微软雅黑" panose="020B0503020204020204" charset="-122"/>
                  </a:rPr>
                  <a:t>3</a:t>
                </a:r>
                <a:endParaRPr lang="zh-CN" altLang="en-US" dirty="0">
                  <a:latin typeface="+mj-lt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16" name="MH_Other_8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7062788" y="4702176"/>
                <a:ext cx="360362" cy="35877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FFFFFF">
                    <a:alpha val="70000"/>
                  </a:srgbClr>
                </a:solidFill>
              </a:ln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latin typeface="+mj-lt"/>
                    <a:ea typeface="微软雅黑" panose="020B0503020204020204" charset="-122"/>
                    <a:sym typeface="微软雅黑" panose="020B0503020204020204" charset="-122"/>
                  </a:rPr>
                  <a:t>4</a:t>
                </a:r>
                <a:endParaRPr lang="zh-CN" altLang="en-US" dirty="0">
                  <a:latin typeface="+mj-lt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17" name="MH_Other_9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8537576" y="2811464"/>
                <a:ext cx="360363" cy="35877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FFFFFF">
                    <a:alpha val="70000"/>
                  </a:srgbClr>
                </a:solidFill>
              </a:ln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latin typeface="+mj-lt"/>
                    <a:ea typeface="微软雅黑" panose="020B0503020204020204" charset="-122"/>
                    <a:sym typeface="微软雅黑" panose="020B0503020204020204" charset="-122"/>
                  </a:rPr>
                  <a:t>5</a:t>
                </a:r>
                <a:endParaRPr lang="zh-CN" altLang="en-US" dirty="0">
                  <a:latin typeface="+mj-lt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1850836" y="2738844"/>
              <a:ext cx="1082738" cy="6451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rPr>
                <a:t>双创实践机制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494978" y="2738844"/>
              <a:ext cx="1082738" cy="6451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rPr>
                <a:t>对外合作项目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561436" y="4436370"/>
              <a:ext cx="1082738" cy="6451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sym typeface="+mn-ea"/>
                </a:rPr>
                <a:t>孵化基地管理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633575" y="2450813"/>
              <a:ext cx="1082738" cy="6451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rPr>
                <a:t>红色之旅活动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731530" y="4436370"/>
              <a:ext cx="1082738" cy="6451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rPr>
                <a:t>双创赛事管理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7085965" y="1900555"/>
            <a:ext cx="2032000" cy="17519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4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、申报和组织管理校内大学生创新创业孵化基地建设项目，以及运作管理（学生处）。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284815" y="4361024"/>
            <a:ext cx="1677358" cy="14198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sym typeface="+mn-ea"/>
              </a:rPr>
              <a:t>拓展与校外机构的创新实践项目合作，</a:t>
            </a:r>
            <a:endParaRPr lang="zh-CN" altLang="en-US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（学生处）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254329" y="4361024"/>
            <a:ext cx="1677358" cy="17519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sym typeface="+mn-ea"/>
              </a:rPr>
              <a:t>3、</a:t>
            </a:r>
            <a:r>
              <a:rPr lang="zh-CN" altLang="en-US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sym typeface="+mn-ea"/>
              </a:rPr>
              <a:t>组织和管理“青年筑梦红色之旅”活动（团委）。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68324" y="4361024"/>
            <a:ext cx="1677358" cy="17519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sym typeface="+mn-ea"/>
              </a:rPr>
              <a:t>2、组织和管理校级以上的创新创业赛事及其相关活动（学生处），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  <a:sym typeface="+mn-ea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13735" y="486410"/>
            <a:ext cx="576580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创新创业实践教育主要工作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pic>
        <p:nvPicPr>
          <p:cNvPr id="9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75180" y="2105025"/>
            <a:ext cx="8042275" cy="283400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7141772" y="2764024"/>
            <a:ext cx="3991175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菱心体简" panose="02010609000101010101" pitchFamily="49" charset="-122"/>
                <a:ea typeface="汉仪菱心体简" panose="02010609000101010101" pitchFamily="49" charset="-122"/>
                <a:cs typeface="+mn-cs"/>
              </a:rPr>
              <a:t>感谢您的观看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菱心体简" panose="02010609000101010101" pitchFamily="49" charset="-122"/>
              <a:ea typeface="汉仪菱心体简" panose="02010609000101010101" pitchFamily="49" charset="-122"/>
              <a:cs typeface="+mn-cs"/>
            </a:endParaRPr>
          </a:p>
        </p:txBody>
      </p:sp>
      <p:pic>
        <p:nvPicPr>
          <p:cNvPr id="3" name="Ryan Farish - Holding Hands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749300" y="-7112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67150" y="367309"/>
            <a:ext cx="4457700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碳纤维正粗黑简体" panose="02010601030101010101" pitchFamily="2" charset="-122"/>
                <a:cs typeface="+mn-cs"/>
              </a:rPr>
              <a:t>主要工作</a:t>
            </a: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碳纤维正粗黑简体" panose="02010601030101010101" pitchFamily="2" charset="-122"/>
                <a:cs typeface="+mn-cs"/>
              </a:rPr>
              <a:t>内容</a:t>
            </a:r>
            <a:endParaRPr kumimoji="0" lang="zh-CN" altLang="en-US" sz="44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碳纤维正粗黑简体" panose="02010601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88185" y="2459990"/>
            <a:ext cx="3543300" cy="9531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创新创业教育</a:t>
            </a: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管理体系</a:t>
            </a: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213363" y="2416748"/>
            <a:ext cx="685800" cy="68580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28575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1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053580" y="2459990"/>
            <a:ext cx="3543300" cy="9531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创新创业教育</a:t>
            </a: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宣传与文化建设</a:t>
            </a: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278848" y="2416748"/>
            <a:ext cx="685800" cy="68580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28575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2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988063" y="4027436"/>
            <a:ext cx="3975100" cy="669156"/>
            <a:chOff x="7192010" y="1640849"/>
            <a:chExt cx="3975100" cy="669156"/>
          </a:xfrm>
        </p:grpSpPr>
        <p:sp>
          <p:nvSpPr>
            <p:cNvPr id="46" name="文本框 45"/>
            <p:cNvSpPr txBox="1"/>
            <p:nvPr/>
          </p:nvSpPr>
          <p:spPr>
            <a:xfrm>
              <a:off x="7192010" y="1640849"/>
              <a:ext cx="35433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碳纤维正粗黑简体" panose="02010601030101010101" pitchFamily="2" charset="-122"/>
                  <a:ea typeface="碳纤维正粗黑简体" panose="02010601030101010101" pitchFamily="2" charset="-122"/>
                  <a:cs typeface="+mn-cs"/>
                </a:rPr>
                <a:t>创新创业课堂教育</a:t>
              </a:r>
              <a:endPara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192010" y="2026795"/>
              <a:ext cx="3975100" cy="2832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45" name="椭圆 44"/>
          <p:cNvSpPr/>
          <p:nvPr/>
        </p:nvSpPr>
        <p:spPr>
          <a:xfrm>
            <a:off x="1213363" y="3984291"/>
            <a:ext cx="685800" cy="68580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28575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3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053580" y="4027170"/>
            <a:ext cx="3543300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创新创业实践活动</a:t>
            </a: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6278848" y="3984291"/>
            <a:ext cx="685800" cy="68580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28575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4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" grpId="0" animBg="1"/>
      <p:bldP spid="40" grpId="0" animBg="1"/>
      <p:bldP spid="45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yan Farish - Holding Hands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749300" y="-711200"/>
            <a:ext cx="609600" cy="609600"/>
          </a:xfrm>
          <a:prstGeom prst="rect">
            <a:avLst/>
          </a:prstGeom>
        </p:spPr>
      </p:pic>
      <p:pic>
        <p:nvPicPr>
          <p:cNvPr id="6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4645" y="913130"/>
            <a:ext cx="9195435" cy="54476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36462" y="2896542"/>
            <a:ext cx="225452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PART 01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08125" y="3580765"/>
            <a:ext cx="6955155" cy="17532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sym typeface="+mn-ea"/>
              </a:rPr>
              <a:t>建立健全</a:t>
            </a:r>
            <a:endParaRPr lang="zh-CN" altLang="en-US" sz="36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sym typeface="+mn-ea"/>
              </a:rPr>
              <a:t>创新创业教育管理体系</a:t>
            </a:r>
            <a:endParaRPr lang="zh-CN" altLang="en-US" sz="36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（负责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机构：创新创业领导小组）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90375" y="1927945"/>
            <a:ext cx="9776960" cy="3703786"/>
            <a:chOff x="2778125" y="2551114"/>
            <a:chExt cx="6583363" cy="2493962"/>
          </a:xfrm>
        </p:grpSpPr>
        <p:sp>
          <p:nvSpPr>
            <p:cNvPr id="32" name="MH_Other_1"/>
            <p:cNvSpPr/>
            <p:nvPr>
              <p:custDataLst>
                <p:tags r:id="rId1"/>
              </p:custDataLst>
            </p:nvPr>
          </p:nvSpPr>
          <p:spPr>
            <a:xfrm>
              <a:off x="2778125" y="3594100"/>
              <a:ext cx="977900" cy="446088"/>
            </a:xfrm>
            <a:custGeom>
              <a:avLst/>
              <a:gdLst>
                <a:gd name="connsiteX0" fmla="*/ 97651 w 977912"/>
                <a:gd name="connsiteY0" fmla="*/ 0 h 445589"/>
                <a:gd name="connsiteX1" fmla="*/ 977912 w 977912"/>
                <a:gd name="connsiteY1" fmla="*/ 0 h 445589"/>
                <a:gd name="connsiteX2" fmla="*/ 869757 w 977912"/>
                <a:gd name="connsiteY2" fmla="*/ 445589 h 445589"/>
                <a:gd name="connsiteX3" fmla="*/ 97651 w 977912"/>
                <a:gd name="connsiteY3" fmla="*/ 445589 h 445589"/>
                <a:gd name="connsiteX4" fmla="*/ 0 w 977912"/>
                <a:gd name="connsiteY4" fmla="*/ 347938 h 445589"/>
                <a:gd name="connsiteX5" fmla="*/ 0 w 977912"/>
                <a:gd name="connsiteY5" fmla="*/ 97651 h 445589"/>
                <a:gd name="connsiteX6" fmla="*/ 97651 w 977912"/>
                <a:gd name="connsiteY6" fmla="*/ 0 h 445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7912" h="445589">
                  <a:moveTo>
                    <a:pt x="97651" y="0"/>
                  </a:moveTo>
                  <a:lnTo>
                    <a:pt x="977912" y="0"/>
                  </a:lnTo>
                  <a:lnTo>
                    <a:pt x="869757" y="445589"/>
                  </a:lnTo>
                  <a:lnTo>
                    <a:pt x="97651" y="445589"/>
                  </a:lnTo>
                  <a:cubicBezTo>
                    <a:pt x="43720" y="445589"/>
                    <a:pt x="0" y="401869"/>
                    <a:pt x="0" y="347938"/>
                  </a:cubicBezTo>
                  <a:lnTo>
                    <a:pt x="0" y="97651"/>
                  </a:lnTo>
                  <a:cubicBezTo>
                    <a:pt x="0" y="43720"/>
                    <a:pt x="43720" y="0"/>
                    <a:pt x="97651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34" name="MH_Other_2"/>
            <p:cNvSpPr/>
            <p:nvPr>
              <p:custDataLst>
                <p:tags r:id="rId2"/>
              </p:custDataLst>
            </p:nvPr>
          </p:nvSpPr>
          <p:spPr>
            <a:xfrm>
              <a:off x="3671888" y="3594100"/>
              <a:ext cx="2430462" cy="446088"/>
            </a:xfrm>
            <a:custGeom>
              <a:avLst/>
              <a:gdLst>
                <a:gd name="connsiteX0" fmla="*/ 111397 w 2484000"/>
                <a:gd name="connsiteY0" fmla="*/ 0 h 445589"/>
                <a:gd name="connsiteX1" fmla="*/ 2484000 w 2484000"/>
                <a:gd name="connsiteY1" fmla="*/ 0 h 445589"/>
                <a:gd name="connsiteX2" fmla="*/ 2372603 w 2484000"/>
                <a:gd name="connsiteY2" fmla="*/ 445589 h 445589"/>
                <a:gd name="connsiteX3" fmla="*/ 0 w 2484000"/>
                <a:gd name="connsiteY3" fmla="*/ 445589 h 445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4000" h="445589">
                  <a:moveTo>
                    <a:pt x="111397" y="0"/>
                  </a:moveTo>
                  <a:lnTo>
                    <a:pt x="2484000" y="0"/>
                  </a:lnTo>
                  <a:lnTo>
                    <a:pt x="2372603" y="445589"/>
                  </a:lnTo>
                  <a:lnTo>
                    <a:pt x="0" y="445589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9" name="MH_Other_3"/>
            <p:cNvSpPr/>
            <p:nvPr>
              <p:custDataLst>
                <p:tags r:id="rId3"/>
              </p:custDataLst>
            </p:nvPr>
          </p:nvSpPr>
          <p:spPr>
            <a:xfrm>
              <a:off x="3387725" y="3224214"/>
              <a:ext cx="368300" cy="338137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0" name="MH_Other_4"/>
            <p:cNvSpPr/>
            <p:nvPr>
              <p:custDataLst>
                <p:tags r:id="rId4"/>
              </p:custDataLst>
            </p:nvPr>
          </p:nvSpPr>
          <p:spPr>
            <a:xfrm>
              <a:off x="6138863" y="3224214"/>
              <a:ext cx="368300" cy="338137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1" name="MH_Other_5"/>
            <p:cNvSpPr/>
            <p:nvPr>
              <p:custDataLst>
                <p:tags r:id="rId5"/>
              </p:custDataLst>
            </p:nvPr>
          </p:nvSpPr>
          <p:spPr>
            <a:xfrm flipV="1">
              <a:off x="5624513" y="4065589"/>
              <a:ext cx="368300" cy="338137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2" name="MH_Other_6"/>
            <p:cNvSpPr/>
            <p:nvPr>
              <p:custDataLst>
                <p:tags r:id="rId6"/>
              </p:custDataLst>
            </p:nvPr>
          </p:nvSpPr>
          <p:spPr>
            <a:xfrm flipV="1">
              <a:off x="8383588" y="4065589"/>
              <a:ext cx="368300" cy="338137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cxnSp>
          <p:nvCxnSpPr>
            <p:cNvPr id="23" name="MH_Other_7"/>
            <p:cNvCxnSpPr/>
            <p:nvPr>
              <p:custDataLst>
                <p:tags r:id="rId7"/>
              </p:custDataLst>
            </p:nvPr>
          </p:nvCxnSpPr>
          <p:spPr>
            <a:xfrm flipV="1">
              <a:off x="3565525" y="2551114"/>
              <a:ext cx="0" cy="649287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20000"/>
                  <a:lumOff val="80000"/>
                </a:schemeClr>
              </a:solidFill>
              <a:prstDash val="dash"/>
              <a:miter lim="800000"/>
            </a:ln>
            <a:effectLst/>
          </p:spPr>
        </p:cxnSp>
        <p:cxnSp>
          <p:nvCxnSpPr>
            <p:cNvPr id="24" name="MH_Other_8"/>
            <p:cNvCxnSpPr/>
            <p:nvPr>
              <p:custDataLst>
                <p:tags r:id="rId8"/>
              </p:custDataLst>
            </p:nvPr>
          </p:nvCxnSpPr>
          <p:spPr>
            <a:xfrm flipV="1">
              <a:off x="6313488" y="2551114"/>
              <a:ext cx="0" cy="649287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20000"/>
                  <a:lumOff val="80000"/>
                </a:schemeClr>
              </a:solidFill>
              <a:prstDash val="dash"/>
              <a:miter lim="800000"/>
            </a:ln>
            <a:effectLst/>
          </p:spPr>
        </p:cxnSp>
        <p:cxnSp>
          <p:nvCxnSpPr>
            <p:cNvPr id="25" name="MH_Other_9"/>
            <p:cNvCxnSpPr/>
            <p:nvPr>
              <p:custDataLst>
                <p:tags r:id="rId9"/>
              </p:custDataLst>
            </p:nvPr>
          </p:nvCxnSpPr>
          <p:spPr>
            <a:xfrm flipV="1">
              <a:off x="5799138" y="4395789"/>
              <a:ext cx="0" cy="649287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20000"/>
                  <a:lumOff val="80000"/>
                </a:schemeClr>
              </a:solidFill>
              <a:prstDash val="dash"/>
              <a:miter lim="800000"/>
            </a:ln>
            <a:effectLst/>
          </p:spPr>
        </p:cxnSp>
        <p:cxnSp>
          <p:nvCxnSpPr>
            <p:cNvPr id="26" name="MH_Other_10"/>
            <p:cNvCxnSpPr/>
            <p:nvPr>
              <p:custDataLst>
                <p:tags r:id="rId10"/>
              </p:custDataLst>
            </p:nvPr>
          </p:nvCxnSpPr>
          <p:spPr>
            <a:xfrm flipV="1">
              <a:off x="8562975" y="4395789"/>
              <a:ext cx="0" cy="649287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20000"/>
                  <a:lumOff val="8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35" name="MH_Other_11"/>
            <p:cNvSpPr/>
            <p:nvPr>
              <p:custDataLst>
                <p:tags r:id="rId11"/>
              </p:custDataLst>
            </p:nvPr>
          </p:nvSpPr>
          <p:spPr>
            <a:xfrm>
              <a:off x="6027738" y="3594100"/>
              <a:ext cx="2430462" cy="446088"/>
            </a:xfrm>
            <a:custGeom>
              <a:avLst/>
              <a:gdLst>
                <a:gd name="connsiteX0" fmla="*/ 111397 w 2484000"/>
                <a:gd name="connsiteY0" fmla="*/ 0 h 445589"/>
                <a:gd name="connsiteX1" fmla="*/ 2484000 w 2484000"/>
                <a:gd name="connsiteY1" fmla="*/ 0 h 445589"/>
                <a:gd name="connsiteX2" fmla="*/ 2372603 w 2484000"/>
                <a:gd name="connsiteY2" fmla="*/ 445589 h 445589"/>
                <a:gd name="connsiteX3" fmla="*/ 0 w 2484000"/>
                <a:gd name="connsiteY3" fmla="*/ 445589 h 445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4000" h="445589">
                  <a:moveTo>
                    <a:pt x="111397" y="0"/>
                  </a:moveTo>
                  <a:lnTo>
                    <a:pt x="2484000" y="0"/>
                  </a:lnTo>
                  <a:lnTo>
                    <a:pt x="2372603" y="445589"/>
                  </a:lnTo>
                  <a:lnTo>
                    <a:pt x="0" y="445589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36" name="MH_Other_12"/>
            <p:cNvSpPr/>
            <p:nvPr>
              <p:custDataLst>
                <p:tags r:id="rId12"/>
              </p:custDataLst>
            </p:nvPr>
          </p:nvSpPr>
          <p:spPr>
            <a:xfrm flipH="1" flipV="1">
              <a:off x="8383588" y="3594100"/>
              <a:ext cx="977900" cy="446088"/>
            </a:xfrm>
            <a:custGeom>
              <a:avLst/>
              <a:gdLst>
                <a:gd name="connsiteX0" fmla="*/ 97651 w 977912"/>
                <a:gd name="connsiteY0" fmla="*/ 0 h 445589"/>
                <a:gd name="connsiteX1" fmla="*/ 977912 w 977912"/>
                <a:gd name="connsiteY1" fmla="*/ 0 h 445589"/>
                <a:gd name="connsiteX2" fmla="*/ 869757 w 977912"/>
                <a:gd name="connsiteY2" fmla="*/ 445589 h 445589"/>
                <a:gd name="connsiteX3" fmla="*/ 97651 w 977912"/>
                <a:gd name="connsiteY3" fmla="*/ 445589 h 445589"/>
                <a:gd name="connsiteX4" fmla="*/ 0 w 977912"/>
                <a:gd name="connsiteY4" fmla="*/ 347938 h 445589"/>
                <a:gd name="connsiteX5" fmla="*/ 0 w 977912"/>
                <a:gd name="connsiteY5" fmla="*/ 97651 h 445589"/>
                <a:gd name="connsiteX6" fmla="*/ 97651 w 977912"/>
                <a:gd name="connsiteY6" fmla="*/ 0 h 445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7912" h="445589">
                  <a:moveTo>
                    <a:pt x="97651" y="0"/>
                  </a:moveTo>
                  <a:lnTo>
                    <a:pt x="977912" y="0"/>
                  </a:lnTo>
                  <a:lnTo>
                    <a:pt x="869757" y="445589"/>
                  </a:lnTo>
                  <a:lnTo>
                    <a:pt x="97651" y="445589"/>
                  </a:lnTo>
                  <a:cubicBezTo>
                    <a:pt x="43720" y="445589"/>
                    <a:pt x="0" y="401869"/>
                    <a:pt x="0" y="347938"/>
                  </a:cubicBezTo>
                  <a:lnTo>
                    <a:pt x="0" y="97651"/>
                  </a:lnTo>
                  <a:cubicBezTo>
                    <a:pt x="0" y="43720"/>
                    <a:pt x="43720" y="0"/>
                    <a:pt x="97651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689225" y="392430"/>
            <a:ext cx="6843395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sym typeface="+mn-ea"/>
              </a:rPr>
              <a:t>一、</a:t>
            </a:r>
            <a:r>
              <a:rPr lang="zh-CN" altLang="en-US" sz="32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sym typeface="+mn-ea"/>
              </a:rPr>
              <a:t>建立健全创新创业教育管理体系</a:t>
            </a:r>
            <a:endParaRPr lang="zh-CN" altLang="en-US" sz="32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360295" y="1927860"/>
            <a:ext cx="3967480" cy="15684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1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、管理体系构建相关规章制度的起草（双创院）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2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、管理文件的研讨、修订、审批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（领导小组）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28460" y="1927860"/>
            <a:ext cx="3967480" cy="15684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3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、创新创业管理文件发布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（校办）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4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、创新创业管理体系的宣贯实施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（各二级院、部、处）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09420" y="4544060"/>
            <a:ext cx="3967480" cy="11988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5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、创新创业教育管理过程督导与协调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（双创院）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81725" y="4667250"/>
            <a:ext cx="3967480" cy="8299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6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</a:t>
            </a:r>
            <a:r>
              <a:rPr lang="zh-CN" altLang="en-US" sz="20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sym typeface="+mn-ea"/>
              </a:rPr>
              <a:t>创新创业教育工作评价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（领导小组）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867150" y="392430"/>
            <a:ext cx="4457700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创新创业教育管理体系文件制定流程图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pic>
        <p:nvPicPr>
          <p:cNvPr id="12" name="图片占位符 11" descr="创新创业管理体系文件流程图"/>
          <p:cNvPicPr>
            <a:picLocks noChangeAspect="1"/>
          </p:cNvPicPr>
          <p:nvPr>
            <p:ph type="pic" sz="quarter" idx="10"/>
          </p:nvPr>
        </p:nvPicPr>
        <p:blipFill>
          <a:blip r:embed="rId1"/>
          <a:stretch>
            <a:fillRect/>
          </a:stretch>
        </p:blipFill>
        <p:spPr>
          <a:xfrm>
            <a:off x="2199640" y="1819910"/>
            <a:ext cx="8049895" cy="363029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229485" y="5645150"/>
            <a:ext cx="803910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2400" b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有关文件的研讨和修订过程将在新建的</a:t>
            </a:r>
            <a:r>
              <a:rPr lang="en-US" altLang="zh-CN" sz="2400" b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QQ</a:t>
            </a:r>
            <a:r>
              <a:rPr lang="zh-CN" altLang="en-US" sz="2400" b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群里进行。</a:t>
            </a:r>
            <a:endParaRPr lang="zh-CN" altLang="en-US" sz="2400" b="1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36462" y="2896542"/>
            <a:ext cx="225452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PART 02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07912" y="3580972"/>
            <a:ext cx="4457700" cy="11988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cs typeface="+mn-cs"/>
              </a:rPr>
              <a:t>二、创新创业的宣传与文化建设（校办）</a:t>
            </a:r>
            <a:endParaRPr kumimoji="0" lang="zh-CN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596390" y="231775"/>
            <a:ext cx="877189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sym typeface="+mn-ea"/>
              </a:rPr>
              <a:t>二、</a:t>
            </a:r>
            <a:r>
              <a:rPr lang="zh-CN" altLang="en-US" sz="32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sym typeface="+mn-ea"/>
              </a:rPr>
              <a:t>创新创业教育宣传与文化建设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96390" y="975995"/>
            <a:ext cx="2700020" cy="5140325"/>
            <a:chOff x="1596571" y="1503743"/>
            <a:chExt cx="2700055" cy="2362796"/>
          </a:xfrm>
        </p:grpSpPr>
        <p:cxnSp>
          <p:nvCxnSpPr>
            <p:cNvPr id="37" name="MH_Other_1"/>
            <p:cNvCxnSpPr/>
            <p:nvPr>
              <p:custDataLst>
                <p:tags r:id="rId1"/>
              </p:custDataLst>
            </p:nvPr>
          </p:nvCxnSpPr>
          <p:spPr>
            <a:xfrm>
              <a:off x="1596572" y="1503743"/>
              <a:ext cx="2592926" cy="0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MH_Other_2"/>
            <p:cNvCxnSpPr/>
            <p:nvPr>
              <p:custDataLst>
                <p:tags r:id="rId2"/>
              </p:custDataLst>
            </p:nvPr>
          </p:nvCxnSpPr>
          <p:spPr>
            <a:xfrm>
              <a:off x="1596571" y="1503743"/>
              <a:ext cx="0" cy="1349035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MH_SubTitle_1"/>
            <p:cNvSpPr/>
            <p:nvPr>
              <p:custDataLst>
                <p:tags r:id="rId3"/>
              </p:custDataLst>
            </p:nvPr>
          </p:nvSpPr>
          <p:spPr>
            <a:xfrm>
              <a:off x="1773137" y="1682292"/>
              <a:ext cx="2523489" cy="218424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576000" rIns="36000" bIns="3600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defRPr/>
              </a:pP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929664" y="1839596"/>
              <a:ext cx="2186429" cy="1830908"/>
              <a:chOff x="874712" y="2606551"/>
              <a:chExt cx="2186429" cy="1830908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874712" y="2987026"/>
                <a:ext cx="2186429" cy="145043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charset="-122"/>
                    <a:cs typeface="+mn-cs"/>
                  </a:rPr>
                  <a:t>1、校官网、校董集团官网、qq群、微信朋友圈及其他互联网宣传渠道的开拓和双创宣传内容的编辑、审核与录入。（具体责任人）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charset="-122"/>
                    <a:cs typeface="+mn-cs"/>
                  </a:rPr>
                  <a:t>宣传稿、图片及其他多媒体内容提供（各部门宣传员）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358781" y="2606551"/>
                <a:ext cx="1702360" cy="21161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charset="-122"/>
                    <a:cs typeface="+mn-cs"/>
                  </a:rPr>
                  <a:t>网络</a:t>
                </a: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charset="-122"/>
                    <a:cs typeface="+mn-cs"/>
                  </a:rPr>
                  <a:t>宣传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721225" y="973455"/>
            <a:ext cx="2724785" cy="5140325"/>
            <a:chOff x="4655707" y="2559165"/>
            <a:chExt cx="2724819" cy="2362796"/>
          </a:xfrm>
        </p:grpSpPr>
        <p:cxnSp>
          <p:nvCxnSpPr>
            <p:cNvPr id="41" name="MH_Other_3"/>
            <p:cNvCxnSpPr/>
            <p:nvPr>
              <p:custDataLst>
                <p:tags r:id="rId4"/>
              </p:custDataLst>
            </p:nvPr>
          </p:nvCxnSpPr>
          <p:spPr>
            <a:xfrm>
              <a:off x="4655707" y="2559165"/>
              <a:ext cx="2594909" cy="0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MH_Other_4"/>
            <p:cNvCxnSpPr/>
            <p:nvPr>
              <p:custDataLst>
                <p:tags r:id="rId5"/>
              </p:custDataLst>
            </p:nvPr>
          </p:nvCxnSpPr>
          <p:spPr>
            <a:xfrm>
              <a:off x="4655707" y="2559165"/>
              <a:ext cx="0" cy="1349035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MH_SubTitle_2"/>
            <p:cNvSpPr/>
            <p:nvPr>
              <p:custDataLst>
                <p:tags r:id="rId6"/>
              </p:custDataLst>
            </p:nvPr>
          </p:nvSpPr>
          <p:spPr>
            <a:xfrm>
              <a:off x="4857037" y="2739698"/>
              <a:ext cx="2523489" cy="218226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576000" rIns="36000" bIns="3600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defRPr/>
              </a:pP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18" name="MH_Other_7"/>
            <p:cNvSpPr/>
            <p:nvPr>
              <p:custDataLst>
                <p:tags r:id="rId7"/>
              </p:custDataLst>
            </p:nvPr>
          </p:nvSpPr>
          <p:spPr bwMode="auto">
            <a:xfrm>
              <a:off x="5168793" y="2895123"/>
              <a:ext cx="340999" cy="235842"/>
            </a:xfrm>
            <a:custGeom>
              <a:avLst/>
              <a:gdLst>
                <a:gd name="T0" fmla="*/ 248428 w 2033587"/>
                <a:gd name="T1" fmla="*/ 944529 h 2276475"/>
                <a:gd name="T2" fmla="*/ 1175716 w 2033587"/>
                <a:gd name="T3" fmla="*/ 709393 h 2276475"/>
                <a:gd name="T4" fmla="*/ 1178374 w 2033587"/>
                <a:gd name="T5" fmla="*/ 591162 h 2276475"/>
                <a:gd name="T6" fmla="*/ 1585424 w 2033587"/>
                <a:gd name="T7" fmla="*/ 232745 h 2276475"/>
                <a:gd name="T8" fmla="*/ 1623685 w 2033587"/>
                <a:gd name="T9" fmla="*/ 244701 h 2276475"/>
                <a:gd name="T10" fmla="*/ 1656631 w 2033587"/>
                <a:gd name="T11" fmla="*/ 266753 h 2276475"/>
                <a:gd name="T12" fmla="*/ 1682138 w 2033587"/>
                <a:gd name="T13" fmla="*/ 297308 h 2276475"/>
                <a:gd name="T14" fmla="*/ 1697549 w 2033587"/>
                <a:gd name="T15" fmla="*/ 334505 h 2276475"/>
                <a:gd name="T16" fmla="*/ 1701800 w 2033587"/>
                <a:gd name="T17" fmla="*/ 1767638 h 2276475"/>
                <a:gd name="T18" fmla="*/ 1695689 w 2033587"/>
                <a:gd name="T19" fmla="*/ 1808289 h 2276475"/>
                <a:gd name="T20" fmla="*/ 1678419 w 2033587"/>
                <a:gd name="T21" fmla="*/ 1844423 h 2276475"/>
                <a:gd name="T22" fmla="*/ 1651849 w 2033587"/>
                <a:gd name="T23" fmla="*/ 1873649 h 2276475"/>
                <a:gd name="T24" fmla="*/ 1617839 w 2033587"/>
                <a:gd name="T25" fmla="*/ 1894372 h 2276475"/>
                <a:gd name="T26" fmla="*/ 1578251 w 2033587"/>
                <a:gd name="T27" fmla="*/ 1904469 h 2276475"/>
                <a:gd name="T28" fmla="*/ 381012 w 2033587"/>
                <a:gd name="T29" fmla="*/ 1903672 h 2276475"/>
                <a:gd name="T30" fmla="*/ 342220 w 2033587"/>
                <a:gd name="T31" fmla="*/ 1891715 h 2276475"/>
                <a:gd name="T32" fmla="*/ 309539 w 2033587"/>
                <a:gd name="T33" fmla="*/ 1869397 h 2276475"/>
                <a:gd name="T34" fmla="*/ 284298 w 2033587"/>
                <a:gd name="T35" fmla="*/ 1838844 h 2276475"/>
                <a:gd name="T36" fmla="*/ 268621 w 2033587"/>
                <a:gd name="T37" fmla="*/ 1801912 h 2276475"/>
                <a:gd name="T38" fmla="*/ 382075 w 2033587"/>
                <a:gd name="T39" fmla="*/ 1767638 h 2276475"/>
                <a:gd name="T40" fmla="*/ 385528 w 2033587"/>
                <a:gd name="T41" fmla="*/ 1778531 h 2276475"/>
                <a:gd name="T42" fmla="*/ 398017 w 2033587"/>
                <a:gd name="T43" fmla="*/ 1786768 h 2276475"/>
                <a:gd name="T44" fmla="*/ 1570013 w 2033587"/>
                <a:gd name="T45" fmla="*/ 1786502 h 2276475"/>
                <a:gd name="T46" fmla="*/ 1581704 w 2033587"/>
                <a:gd name="T47" fmla="*/ 1776937 h 2276475"/>
                <a:gd name="T48" fmla="*/ 1583830 w 2033587"/>
                <a:gd name="T49" fmla="*/ 368513 h 2276475"/>
                <a:gd name="T50" fmla="*/ 1580376 w 2033587"/>
                <a:gd name="T51" fmla="*/ 357619 h 2276475"/>
                <a:gd name="T52" fmla="*/ 1568419 w 2033587"/>
                <a:gd name="T53" fmla="*/ 349383 h 2276475"/>
                <a:gd name="T54" fmla="*/ 492697 w 2033587"/>
                <a:gd name="T55" fmla="*/ 362402 h 2276475"/>
                <a:gd name="T56" fmla="*/ 484724 w 2033587"/>
                <a:gd name="T57" fmla="*/ 402787 h 2276475"/>
                <a:gd name="T58" fmla="*/ 465590 w 2033587"/>
                <a:gd name="T59" fmla="*/ 437592 h 2276475"/>
                <a:gd name="T60" fmla="*/ 437421 w 2033587"/>
                <a:gd name="T61" fmla="*/ 465490 h 2276475"/>
                <a:gd name="T62" fmla="*/ 402608 w 2033587"/>
                <a:gd name="T63" fmla="*/ 484619 h 2276475"/>
                <a:gd name="T64" fmla="*/ 362480 w 2033587"/>
                <a:gd name="T65" fmla="*/ 492856 h 2276475"/>
                <a:gd name="T66" fmla="*/ 118789 w 2033587"/>
                <a:gd name="T67" fmla="*/ 1542067 h 2276475"/>
                <a:gd name="T68" fmla="*/ 128090 w 2033587"/>
                <a:gd name="T69" fmla="*/ 1553757 h 2276475"/>
                <a:gd name="T70" fmla="*/ 1299773 w 2033587"/>
                <a:gd name="T71" fmla="*/ 1556149 h 2276475"/>
                <a:gd name="T72" fmla="*/ 1310934 w 2033587"/>
                <a:gd name="T73" fmla="*/ 1552695 h 2276475"/>
                <a:gd name="T74" fmla="*/ 1319438 w 2033587"/>
                <a:gd name="T75" fmla="*/ 1540208 h 2276475"/>
                <a:gd name="T76" fmla="*/ 1318907 w 2033587"/>
                <a:gd name="T77" fmla="*/ 131782 h 2276475"/>
                <a:gd name="T78" fmla="*/ 1309340 w 2033587"/>
                <a:gd name="T79" fmla="*/ 120357 h 2276475"/>
                <a:gd name="T80" fmla="*/ 492963 w 2033587"/>
                <a:gd name="T81" fmla="*/ 117967 h 2276475"/>
                <a:gd name="T82" fmla="*/ 1327676 w 2033587"/>
                <a:gd name="T83" fmla="*/ 2922 h 2276475"/>
                <a:gd name="T84" fmla="*/ 1365413 w 2033587"/>
                <a:gd name="T85" fmla="*/ 16738 h 2276475"/>
                <a:gd name="T86" fmla="*/ 1397303 w 2033587"/>
                <a:gd name="T87" fmla="*/ 40385 h 2276475"/>
                <a:gd name="T88" fmla="*/ 1420954 w 2033587"/>
                <a:gd name="T89" fmla="*/ 72268 h 2276475"/>
                <a:gd name="T90" fmla="*/ 1434773 w 2033587"/>
                <a:gd name="T91" fmla="*/ 109996 h 2276475"/>
                <a:gd name="T92" fmla="*/ 1437430 w 2033587"/>
                <a:gd name="T93" fmla="*/ 1543396 h 2276475"/>
                <a:gd name="T94" fmla="*/ 1429192 w 2033587"/>
                <a:gd name="T95" fmla="*/ 1583515 h 2276475"/>
                <a:gd name="T96" fmla="*/ 1410324 w 2033587"/>
                <a:gd name="T97" fmla="*/ 1618586 h 2276475"/>
                <a:gd name="T98" fmla="*/ 1382155 w 2033587"/>
                <a:gd name="T99" fmla="*/ 1646749 h 2276475"/>
                <a:gd name="T100" fmla="*/ 1347076 w 2033587"/>
                <a:gd name="T101" fmla="*/ 1665613 h 2276475"/>
                <a:gd name="T102" fmla="*/ 1307214 w 2033587"/>
                <a:gd name="T103" fmla="*/ 1673849 h 2276475"/>
                <a:gd name="T104" fmla="*/ 109754 w 2033587"/>
                <a:gd name="T105" fmla="*/ 1671192 h 2276475"/>
                <a:gd name="T106" fmla="*/ 72018 w 2033587"/>
                <a:gd name="T107" fmla="*/ 1657377 h 2276475"/>
                <a:gd name="T108" fmla="*/ 40394 w 2033587"/>
                <a:gd name="T109" fmla="*/ 1633731 h 2276475"/>
                <a:gd name="T110" fmla="*/ 16476 w 2033587"/>
                <a:gd name="T111" fmla="*/ 1601848 h 2276475"/>
                <a:gd name="T112" fmla="*/ 2657 w 2033587"/>
                <a:gd name="T113" fmla="*/ 1564120 h 2276475"/>
                <a:gd name="T114" fmla="*/ 409517 w 2033587"/>
                <a:gd name="T115" fmla="*/ 0 h 22764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33587" h="2276475">
                  <a:moveTo>
                    <a:pt x="312737" y="1411287"/>
                  </a:moveTo>
                  <a:lnTo>
                    <a:pt x="1422400" y="1411287"/>
                  </a:lnTo>
                  <a:lnTo>
                    <a:pt x="1422400" y="1552575"/>
                  </a:lnTo>
                  <a:lnTo>
                    <a:pt x="312737" y="1552575"/>
                  </a:lnTo>
                  <a:lnTo>
                    <a:pt x="312737" y="1411287"/>
                  </a:lnTo>
                  <a:close/>
                  <a:moveTo>
                    <a:pt x="296862" y="1128712"/>
                  </a:moveTo>
                  <a:lnTo>
                    <a:pt x="1404937" y="1128712"/>
                  </a:lnTo>
                  <a:lnTo>
                    <a:pt x="1404937" y="1270000"/>
                  </a:lnTo>
                  <a:lnTo>
                    <a:pt x="296862" y="1270000"/>
                  </a:lnTo>
                  <a:lnTo>
                    <a:pt x="296862" y="1128712"/>
                  </a:lnTo>
                  <a:close/>
                  <a:moveTo>
                    <a:pt x="296862" y="847725"/>
                  </a:moveTo>
                  <a:lnTo>
                    <a:pt x="1404937" y="847725"/>
                  </a:lnTo>
                  <a:lnTo>
                    <a:pt x="1404937" y="987425"/>
                  </a:lnTo>
                  <a:lnTo>
                    <a:pt x="296862" y="987425"/>
                  </a:lnTo>
                  <a:lnTo>
                    <a:pt x="296862" y="847725"/>
                  </a:lnTo>
                  <a:close/>
                  <a:moveTo>
                    <a:pt x="869950" y="565150"/>
                  </a:moveTo>
                  <a:lnTo>
                    <a:pt x="1408113" y="565150"/>
                  </a:lnTo>
                  <a:lnTo>
                    <a:pt x="1408113" y="706438"/>
                  </a:lnTo>
                  <a:lnTo>
                    <a:pt x="869950" y="706438"/>
                  </a:lnTo>
                  <a:lnTo>
                    <a:pt x="869950" y="565150"/>
                  </a:lnTo>
                  <a:close/>
                  <a:moveTo>
                    <a:pt x="1869440" y="276225"/>
                  </a:moveTo>
                  <a:lnTo>
                    <a:pt x="1877695" y="276543"/>
                  </a:lnTo>
                  <a:lnTo>
                    <a:pt x="1885950" y="276860"/>
                  </a:lnTo>
                  <a:lnTo>
                    <a:pt x="1894522" y="278130"/>
                  </a:lnTo>
                  <a:lnTo>
                    <a:pt x="1902460" y="279400"/>
                  </a:lnTo>
                  <a:lnTo>
                    <a:pt x="1910080" y="281305"/>
                  </a:lnTo>
                  <a:lnTo>
                    <a:pt x="1918017" y="283528"/>
                  </a:lnTo>
                  <a:lnTo>
                    <a:pt x="1925955" y="286068"/>
                  </a:lnTo>
                  <a:lnTo>
                    <a:pt x="1933257" y="288925"/>
                  </a:lnTo>
                  <a:lnTo>
                    <a:pt x="1940242" y="292418"/>
                  </a:lnTo>
                  <a:lnTo>
                    <a:pt x="1947545" y="296228"/>
                  </a:lnTo>
                  <a:lnTo>
                    <a:pt x="1954530" y="299720"/>
                  </a:lnTo>
                  <a:lnTo>
                    <a:pt x="1961197" y="304165"/>
                  </a:lnTo>
                  <a:lnTo>
                    <a:pt x="1967865" y="308928"/>
                  </a:lnTo>
                  <a:lnTo>
                    <a:pt x="1973897" y="313690"/>
                  </a:lnTo>
                  <a:lnTo>
                    <a:pt x="1979612" y="318770"/>
                  </a:lnTo>
                  <a:lnTo>
                    <a:pt x="1985645" y="324168"/>
                  </a:lnTo>
                  <a:lnTo>
                    <a:pt x="1991042" y="330200"/>
                  </a:lnTo>
                  <a:lnTo>
                    <a:pt x="1996122" y="335915"/>
                  </a:lnTo>
                  <a:lnTo>
                    <a:pt x="2000885" y="342265"/>
                  </a:lnTo>
                  <a:lnTo>
                    <a:pt x="2005647" y="348615"/>
                  </a:lnTo>
                  <a:lnTo>
                    <a:pt x="2010092" y="355283"/>
                  </a:lnTo>
                  <a:lnTo>
                    <a:pt x="2013585" y="362268"/>
                  </a:lnTo>
                  <a:lnTo>
                    <a:pt x="2018395" y="369570"/>
                  </a:lnTo>
                  <a:lnTo>
                    <a:pt x="2020570" y="376873"/>
                  </a:lnTo>
                  <a:lnTo>
                    <a:pt x="2023745" y="384175"/>
                  </a:lnTo>
                  <a:lnTo>
                    <a:pt x="2026285" y="391795"/>
                  </a:lnTo>
                  <a:lnTo>
                    <a:pt x="2028507" y="399733"/>
                  </a:lnTo>
                  <a:lnTo>
                    <a:pt x="2030412" y="407670"/>
                  </a:lnTo>
                  <a:lnTo>
                    <a:pt x="2032000" y="415608"/>
                  </a:lnTo>
                  <a:lnTo>
                    <a:pt x="2032952" y="423863"/>
                  </a:lnTo>
                  <a:lnTo>
                    <a:pt x="2033270" y="432118"/>
                  </a:lnTo>
                  <a:lnTo>
                    <a:pt x="2033587" y="440373"/>
                  </a:lnTo>
                  <a:lnTo>
                    <a:pt x="2033587" y="2112328"/>
                  </a:lnTo>
                  <a:lnTo>
                    <a:pt x="2033270" y="2120583"/>
                  </a:lnTo>
                  <a:lnTo>
                    <a:pt x="2032952" y="2128838"/>
                  </a:lnTo>
                  <a:lnTo>
                    <a:pt x="2032000" y="2137410"/>
                  </a:lnTo>
                  <a:lnTo>
                    <a:pt x="2030412" y="2145348"/>
                  </a:lnTo>
                  <a:lnTo>
                    <a:pt x="2028507" y="2153285"/>
                  </a:lnTo>
                  <a:lnTo>
                    <a:pt x="2026285" y="2160905"/>
                  </a:lnTo>
                  <a:lnTo>
                    <a:pt x="2023745" y="2168525"/>
                  </a:lnTo>
                  <a:lnTo>
                    <a:pt x="2020570" y="2175828"/>
                  </a:lnTo>
                  <a:lnTo>
                    <a:pt x="2018395" y="2183130"/>
                  </a:lnTo>
                  <a:lnTo>
                    <a:pt x="2013585" y="2190433"/>
                  </a:lnTo>
                  <a:lnTo>
                    <a:pt x="2010092" y="2197418"/>
                  </a:lnTo>
                  <a:lnTo>
                    <a:pt x="2005647" y="2204085"/>
                  </a:lnTo>
                  <a:lnTo>
                    <a:pt x="2000885" y="2210435"/>
                  </a:lnTo>
                  <a:lnTo>
                    <a:pt x="1996122" y="2216785"/>
                  </a:lnTo>
                  <a:lnTo>
                    <a:pt x="1991042" y="2222500"/>
                  </a:lnTo>
                  <a:lnTo>
                    <a:pt x="1985645" y="2228533"/>
                  </a:lnTo>
                  <a:lnTo>
                    <a:pt x="1979612" y="2233930"/>
                  </a:lnTo>
                  <a:lnTo>
                    <a:pt x="1973897" y="2239010"/>
                  </a:lnTo>
                  <a:lnTo>
                    <a:pt x="1967865" y="2243773"/>
                  </a:lnTo>
                  <a:lnTo>
                    <a:pt x="1961197" y="2248535"/>
                  </a:lnTo>
                  <a:lnTo>
                    <a:pt x="1954530" y="2252980"/>
                  </a:lnTo>
                  <a:lnTo>
                    <a:pt x="1947545" y="2256790"/>
                  </a:lnTo>
                  <a:lnTo>
                    <a:pt x="1940242" y="2260600"/>
                  </a:lnTo>
                  <a:lnTo>
                    <a:pt x="1933257" y="2263775"/>
                  </a:lnTo>
                  <a:lnTo>
                    <a:pt x="1925955" y="2266633"/>
                  </a:lnTo>
                  <a:lnTo>
                    <a:pt x="1918017" y="2269173"/>
                  </a:lnTo>
                  <a:lnTo>
                    <a:pt x="1910080" y="2271395"/>
                  </a:lnTo>
                  <a:lnTo>
                    <a:pt x="1902460" y="2273300"/>
                  </a:lnTo>
                  <a:lnTo>
                    <a:pt x="1894522" y="2274888"/>
                  </a:lnTo>
                  <a:lnTo>
                    <a:pt x="1885950" y="2275840"/>
                  </a:lnTo>
                  <a:lnTo>
                    <a:pt x="1877695" y="2276475"/>
                  </a:lnTo>
                  <a:lnTo>
                    <a:pt x="1869440" y="2276475"/>
                  </a:lnTo>
                  <a:lnTo>
                    <a:pt x="480377" y="2276475"/>
                  </a:lnTo>
                  <a:lnTo>
                    <a:pt x="471805" y="2276475"/>
                  </a:lnTo>
                  <a:lnTo>
                    <a:pt x="463550" y="2275840"/>
                  </a:lnTo>
                  <a:lnTo>
                    <a:pt x="455295" y="2274888"/>
                  </a:lnTo>
                  <a:lnTo>
                    <a:pt x="447040" y="2273300"/>
                  </a:lnTo>
                  <a:lnTo>
                    <a:pt x="439102" y="2271395"/>
                  </a:lnTo>
                  <a:lnTo>
                    <a:pt x="431482" y="2269173"/>
                  </a:lnTo>
                  <a:lnTo>
                    <a:pt x="423862" y="2266633"/>
                  </a:lnTo>
                  <a:lnTo>
                    <a:pt x="416242" y="2263775"/>
                  </a:lnTo>
                  <a:lnTo>
                    <a:pt x="408940" y="2260600"/>
                  </a:lnTo>
                  <a:lnTo>
                    <a:pt x="401955" y="2256790"/>
                  </a:lnTo>
                  <a:lnTo>
                    <a:pt x="394970" y="2252980"/>
                  </a:lnTo>
                  <a:lnTo>
                    <a:pt x="388620" y="2248535"/>
                  </a:lnTo>
                  <a:lnTo>
                    <a:pt x="381952" y="2243773"/>
                  </a:lnTo>
                  <a:lnTo>
                    <a:pt x="375602" y="2239010"/>
                  </a:lnTo>
                  <a:lnTo>
                    <a:pt x="369887" y="2233930"/>
                  </a:lnTo>
                  <a:lnTo>
                    <a:pt x="364172" y="2228533"/>
                  </a:lnTo>
                  <a:lnTo>
                    <a:pt x="358457" y="2222500"/>
                  </a:lnTo>
                  <a:lnTo>
                    <a:pt x="353377" y="2216785"/>
                  </a:lnTo>
                  <a:lnTo>
                    <a:pt x="348297" y="2210435"/>
                  </a:lnTo>
                  <a:lnTo>
                    <a:pt x="343852" y="2204085"/>
                  </a:lnTo>
                  <a:lnTo>
                    <a:pt x="339725" y="2197418"/>
                  </a:lnTo>
                  <a:lnTo>
                    <a:pt x="335597" y="2190433"/>
                  </a:lnTo>
                  <a:lnTo>
                    <a:pt x="332105" y="2183130"/>
                  </a:lnTo>
                  <a:lnTo>
                    <a:pt x="328612" y="2175828"/>
                  </a:lnTo>
                  <a:lnTo>
                    <a:pt x="325755" y="2168525"/>
                  </a:lnTo>
                  <a:lnTo>
                    <a:pt x="323215" y="2160905"/>
                  </a:lnTo>
                  <a:lnTo>
                    <a:pt x="320992" y="2153285"/>
                  </a:lnTo>
                  <a:lnTo>
                    <a:pt x="319087" y="2145348"/>
                  </a:lnTo>
                  <a:lnTo>
                    <a:pt x="317817" y="2137410"/>
                  </a:lnTo>
                  <a:lnTo>
                    <a:pt x="316547" y="2128838"/>
                  </a:lnTo>
                  <a:lnTo>
                    <a:pt x="315912" y="2120583"/>
                  </a:lnTo>
                  <a:lnTo>
                    <a:pt x="315912" y="2112328"/>
                  </a:lnTo>
                  <a:lnTo>
                    <a:pt x="456565" y="2112328"/>
                  </a:lnTo>
                  <a:lnTo>
                    <a:pt x="456882" y="2114868"/>
                  </a:lnTo>
                  <a:lnTo>
                    <a:pt x="457200" y="2116773"/>
                  </a:lnTo>
                  <a:lnTo>
                    <a:pt x="457835" y="2118995"/>
                  </a:lnTo>
                  <a:lnTo>
                    <a:pt x="458470" y="2121218"/>
                  </a:lnTo>
                  <a:lnTo>
                    <a:pt x="459422" y="2123440"/>
                  </a:lnTo>
                  <a:lnTo>
                    <a:pt x="460692" y="2125345"/>
                  </a:lnTo>
                  <a:lnTo>
                    <a:pt x="463550" y="2128838"/>
                  </a:lnTo>
                  <a:lnTo>
                    <a:pt x="467042" y="2132013"/>
                  </a:lnTo>
                  <a:lnTo>
                    <a:pt x="468947" y="2132965"/>
                  </a:lnTo>
                  <a:lnTo>
                    <a:pt x="471170" y="2133918"/>
                  </a:lnTo>
                  <a:lnTo>
                    <a:pt x="473392" y="2134870"/>
                  </a:lnTo>
                  <a:lnTo>
                    <a:pt x="475615" y="2135188"/>
                  </a:lnTo>
                  <a:lnTo>
                    <a:pt x="477837" y="2135505"/>
                  </a:lnTo>
                  <a:lnTo>
                    <a:pt x="480377" y="2135823"/>
                  </a:lnTo>
                  <a:lnTo>
                    <a:pt x="1869440" y="2135823"/>
                  </a:lnTo>
                  <a:lnTo>
                    <a:pt x="1871980" y="2135505"/>
                  </a:lnTo>
                  <a:lnTo>
                    <a:pt x="1874202" y="2135188"/>
                  </a:lnTo>
                  <a:lnTo>
                    <a:pt x="1876107" y="2134870"/>
                  </a:lnTo>
                  <a:lnTo>
                    <a:pt x="1878330" y="2133918"/>
                  </a:lnTo>
                  <a:lnTo>
                    <a:pt x="1880552" y="2132965"/>
                  </a:lnTo>
                  <a:lnTo>
                    <a:pt x="1882457" y="2132013"/>
                  </a:lnTo>
                  <a:lnTo>
                    <a:pt x="1885950" y="2128838"/>
                  </a:lnTo>
                  <a:lnTo>
                    <a:pt x="1888490" y="2125345"/>
                  </a:lnTo>
                  <a:lnTo>
                    <a:pt x="1890077" y="2123440"/>
                  </a:lnTo>
                  <a:lnTo>
                    <a:pt x="1890712" y="2121218"/>
                  </a:lnTo>
                  <a:lnTo>
                    <a:pt x="1891982" y="2118995"/>
                  </a:lnTo>
                  <a:lnTo>
                    <a:pt x="1892300" y="2116773"/>
                  </a:lnTo>
                  <a:lnTo>
                    <a:pt x="1892617" y="2114868"/>
                  </a:lnTo>
                  <a:lnTo>
                    <a:pt x="1892617" y="2112328"/>
                  </a:lnTo>
                  <a:lnTo>
                    <a:pt x="1892617" y="440373"/>
                  </a:lnTo>
                  <a:lnTo>
                    <a:pt x="1892617" y="438468"/>
                  </a:lnTo>
                  <a:lnTo>
                    <a:pt x="1892300" y="435928"/>
                  </a:lnTo>
                  <a:lnTo>
                    <a:pt x="1891982" y="433705"/>
                  </a:lnTo>
                  <a:lnTo>
                    <a:pt x="1890712" y="431483"/>
                  </a:lnTo>
                  <a:lnTo>
                    <a:pt x="1890077" y="429578"/>
                  </a:lnTo>
                  <a:lnTo>
                    <a:pt x="1888490" y="427355"/>
                  </a:lnTo>
                  <a:lnTo>
                    <a:pt x="1885950" y="424180"/>
                  </a:lnTo>
                  <a:lnTo>
                    <a:pt x="1882457" y="421323"/>
                  </a:lnTo>
                  <a:lnTo>
                    <a:pt x="1880552" y="420053"/>
                  </a:lnTo>
                  <a:lnTo>
                    <a:pt x="1878330" y="419100"/>
                  </a:lnTo>
                  <a:lnTo>
                    <a:pt x="1876107" y="418148"/>
                  </a:lnTo>
                  <a:lnTo>
                    <a:pt x="1874202" y="417513"/>
                  </a:lnTo>
                  <a:lnTo>
                    <a:pt x="1871980" y="417195"/>
                  </a:lnTo>
                  <a:lnTo>
                    <a:pt x="1869440" y="417195"/>
                  </a:lnTo>
                  <a:lnTo>
                    <a:pt x="1869440" y="276225"/>
                  </a:lnTo>
                  <a:close/>
                  <a:moveTo>
                    <a:pt x="589072" y="140970"/>
                  </a:moveTo>
                  <a:lnTo>
                    <a:pt x="589072" y="424815"/>
                  </a:lnTo>
                  <a:lnTo>
                    <a:pt x="588754" y="433070"/>
                  </a:lnTo>
                  <a:lnTo>
                    <a:pt x="588436" y="441643"/>
                  </a:lnTo>
                  <a:lnTo>
                    <a:pt x="587166" y="449580"/>
                  </a:lnTo>
                  <a:lnTo>
                    <a:pt x="585896" y="458153"/>
                  </a:lnTo>
                  <a:lnTo>
                    <a:pt x="583991" y="465773"/>
                  </a:lnTo>
                  <a:lnTo>
                    <a:pt x="581768" y="473710"/>
                  </a:lnTo>
                  <a:lnTo>
                    <a:pt x="579227" y="481330"/>
                  </a:lnTo>
                  <a:lnTo>
                    <a:pt x="576052" y="488633"/>
                  </a:lnTo>
                  <a:lnTo>
                    <a:pt x="572876" y="495935"/>
                  </a:lnTo>
                  <a:lnTo>
                    <a:pt x="569065" y="503238"/>
                  </a:lnTo>
                  <a:lnTo>
                    <a:pt x="565572" y="509905"/>
                  </a:lnTo>
                  <a:lnTo>
                    <a:pt x="561126" y="516573"/>
                  </a:lnTo>
                  <a:lnTo>
                    <a:pt x="556363" y="522923"/>
                  </a:lnTo>
                  <a:lnTo>
                    <a:pt x="551600" y="528955"/>
                  </a:lnTo>
                  <a:lnTo>
                    <a:pt x="546519" y="535305"/>
                  </a:lnTo>
                  <a:lnTo>
                    <a:pt x="541120" y="541020"/>
                  </a:lnTo>
                  <a:lnTo>
                    <a:pt x="535087" y="546100"/>
                  </a:lnTo>
                  <a:lnTo>
                    <a:pt x="529371" y="551815"/>
                  </a:lnTo>
                  <a:lnTo>
                    <a:pt x="522702" y="556260"/>
                  </a:lnTo>
                  <a:lnTo>
                    <a:pt x="516668" y="561023"/>
                  </a:lnTo>
                  <a:lnTo>
                    <a:pt x="509682" y="565150"/>
                  </a:lnTo>
                  <a:lnTo>
                    <a:pt x="503013" y="569278"/>
                  </a:lnTo>
                  <a:lnTo>
                    <a:pt x="495709" y="572770"/>
                  </a:lnTo>
                  <a:lnTo>
                    <a:pt x="488406" y="575945"/>
                  </a:lnTo>
                  <a:lnTo>
                    <a:pt x="481102" y="579120"/>
                  </a:lnTo>
                  <a:lnTo>
                    <a:pt x="473480" y="581978"/>
                  </a:lnTo>
                  <a:lnTo>
                    <a:pt x="465541" y="584200"/>
                  </a:lnTo>
                  <a:lnTo>
                    <a:pt x="457602" y="585788"/>
                  </a:lnTo>
                  <a:lnTo>
                    <a:pt x="449663" y="587375"/>
                  </a:lnTo>
                  <a:lnTo>
                    <a:pt x="441407" y="588328"/>
                  </a:lnTo>
                  <a:lnTo>
                    <a:pt x="433150" y="588963"/>
                  </a:lnTo>
                  <a:lnTo>
                    <a:pt x="424576" y="589280"/>
                  </a:lnTo>
                  <a:lnTo>
                    <a:pt x="140678" y="589280"/>
                  </a:lnTo>
                  <a:lnTo>
                    <a:pt x="140678" y="1836103"/>
                  </a:lnTo>
                  <a:lnTo>
                    <a:pt x="140678" y="1838643"/>
                  </a:lnTo>
                  <a:lnTo>
                    <a:pt x="140996" y="1840548"/>
                  </a:lnTo>
                  <a:lnTo>
                    <a:pt x="141948" y="1842770"/>
                  </a:lnTo>
                  <a:lnTo>
                    <a:pt x="142584" y="1844993"/>
                  </a:lnTo>
                  <a:lnTo>
                    <a:pt x="143536" y="1847215"/>
                  </a:lnTo>
                  <a:lnTo>
                    <a:pt x="144807" y="1849120"/>
                  </a:lnTo>
                  <a:lnTo>
                    <a:pt x="147665" y="1852613"/>
                  </a:lnTo>
                  <a:lnTo>
                    <a:pt x="151475" y="1855470"/>
                  </a:lnTo>
                  <a:lnTo>
                    <a:pt x="153063" y="1856740"/>
                  </a:lnTo>
                  <a:lnTo>
                    <a:pt x="155286" y="1857693"/>
                  </a:lnTo>
                  <a:lnTo>
                    <a:pt x="157191" y="1858645"/>
                  </a:lnTo>
                  <a:lnTo>
                    <a:pt x="159732" y="1858963"/>
                  </a:lnTo>
                  <a:lnTo>
                    <a:pt x="161955" y="1859280"/>
                  </a:lnTo>
                  <a:lnTo>
                    <a:pt x="164495" y="1859598"/>
                  </a:lnTo>
                  <a:lnTo>
                    <a:pt x="1553180" y="1859598"/>
                  </a:lnTo>
                  <a:lnTo>
                    <a:pt x="1556038" y="1859280"/>
                  </a:lnTo>
                  <a:lnTo>
                    <a:pt x="1557943" y="1858963"/>
                  </a:lnTo>
                  <a:lnTo>
                    <a:pt x="1560484" y="1858645"/>
                  </a:lnTo>
                  <a:lnTo>
                    <a:pt x="1562389" y="1857693"/>
                  </a:lnTo>
                  <a:lnTo>
                    <a:pt x="1564612" y="1856740"/>
                  </a:lnTo>
                  <a:lnTo>
                    <a:pt x="1566517" y="1855470"/>
                  </a:lnTo>
                  <a:lnTo>
                    <a:pt x="1570010" y="1852613"/>
                  </a:lnTo>
                  <a:lnTo>
                    <a:pt x="1572868" y="1849120"/>
                  </a:lnTo>
                  <a:lnTo>
                    <a:pt x="1574139" y="1847215"/>
                  </a:lnTo>
                  <a:lnTo>
                    <a:pt x="1575091" y="1844993"/>
                  </a:lnTo>
                  <a:lnTo>
                    <a:pt x="1576044" y="1842770"/>
                  </a:lnTo>
                  <a:lnTo>
                    <a:pt x="1576679" y="1840548"/>
                  </a:lnTo>
                  <a:lnTo>
                    <a:pt x="1576997" y="1838643"/>
                  </a:lnTo>
                  <a:lnTo>
                    <a:pt x="1576997" y="1836103"/>
                  </a:lnTo>
                  <a:lnTo>
                    <a:pt x="1576997" y="164782"/>
                  </a:lnTo>
                  <a:lnTo>
                    <a:pt x="1576997" y="161925"/>
                  </a:lnTo>
                  <a:lnTo>
                    <a:pt x="1576679" y="160020"/>
                  </a:lnTo>
                  <a:lnTo>
                    <a:pt x="1576044" y="157480"/>
                  </a:lnTo>
                  <a:lnTo>
                    <a:pt x="1575091" y="155257"/>
                  </a:lnTo>
                  <a:lnTo>
                    <a:pt x="1574139" y="153352"/>
                  </a:lnTo>
                  <a:lnTo>
                    <a:pt x="1572868" y="151447"/>
                  </a:lnTo>
                  <a:lnTo>
                    <a:pt x="1570010" y="147955"/>
                  </a:lnTo>
                  <a:lnTo>
                    <a:pt x="1566517" y="145097"/>
                  </a:lnTo>
                  <a:lnTo>
                    <a:pt x="1564612" y="143827"/>
                  </a:lnTo>
                  <a:lnTo>
                    <a:pt x="1562389" y="142875"/>
                  </a:lnTo>
                  <a:lnTo>
                    <a:pt x="1560484" y="141922"/>
                  </a:lnTo>
                  <a:lnTo>
                    <a:pt x="1557943" y="141287"/>
                  </a:lnTo>
                  <a:lnTo>
                    <a:pt x="1556038" y="140970"/>
                  </a:lnTo>
                  <a:lnTo>
                    <a:pt x="1553180" y="140970"/>
                  </a:lnTo>
                  <a:lnTo>
                    <a:pt x="589072" y="140970"/>
                  </a:lnTo>
                  <a:close/>
                  <a:moveTo>
                    <a:pt x="489358" y="0"/>
                  </a:moveTo>
                  <a:lnTo>
                    <a:pt x="1553180" y="0"/>
                  </a:lnTo>
                  <a:lnTo>
                    <a:pt x="1562071" y="317"/>
                  </a:lnTo>
                  <a:lnTo>
                    <a:pt x="1570010" y="952"/>
                  </a:lnTo>
                  <a:lnTo>
                    <a:pt x="1578584" y="2222"/>
                  </a:lnTo>
                  <a:lnTo>
                    <a:pt x="1586523" y="3492"/>
                  </a:lnTo>
                  <a:lnTo>
                    <a:pt x="1594462" y="5397"/>
                  </a:lnTo>
                  <a:lnTo>
                    <a:pt x="1602084" y="7620"/>
                  </a:lnTo>
                  <a:lnTo>
                    <a:pt x="1609705" y="10160"/>
                  </a:lnTo>
                  <a:lnTo>
                    <a:pt x="1617644" y="13017"/>
                  </a:lnTo>
                  <a:lnTo>
                    <a:pt x="1624630" y="16192"/>
                  </a:lnTo>
                  <a:lnTo>
                    <a:pt x="1631617" y="20002"/>
                  </a:lnTo>
                  <a:lnTo>
                    <a:pt x="1638603" y="23812"/>
                  </a:lnTo>
                  <a:lnTo>
                    <a:pt x="1645589" y="28257"/>
                  </a:lnTo>
                  <a:lnTo>
                    <a:pt x="1651623" y="32702"/>
                  </a:lnTo>
                  <a:lnTo>
                    <a:pt x="1657974" y="37782"/>
                  </a:lnTo>
                  <a:lnTo>
                    <a:pt x="1664008" y="42862"/>
                  </a:lnTo>
                  <a:lnTo>
                    <a:pt x="1669724" y="48260"/>
                  </a:lnTo>
                  <a:lnTo>
                    <a:pt x="1675122" y="53975"/>
                  </a:lnTo>
                  <a:lnTo>
                    <a:pt x="1680203" y="60007"/>
                  </a:lnTo>
                  <a:lnTo>
                    <a:pt x="1685284" y="66357"/>
                  </a:lnTo>
                  <a:lnTo>
                    <a:pt x="1689730" y="72390"/>
                  </a:lnTo>
                  <a:lnTo>
                    <a:pt x="1694176" y="79375"/>
                  </a:lnTo>
                  <a:lnTo>
                    <a:pt x="1697987" y="86360"/>
                  </a:lnTo>
                  <a:lnTo>
                    <a:pt x="1701797" y="93345"/>
                  </a:lnTo>
                  <a:lnTo>
                    <a:pt x="1704973" y="100647"/>
                  </a:lnTo>
                  <a:lnTo>
                    <a:pt x="1707831" y="108267"/>
                  </a:lnTo>
                  <a:lnTo>
                    <a:pt x="1710371" y="115570"/>
                  </a:lnTo>
                  <a:lnTo>
                    <a:pt x="1712594" y="123507"/>
                  </a:lnTo>
                  <a:lnTo>
                    <a:pt x="1714500" y="131445"/>
                  </a:lnTo>
                  <a:lnTo>
                    <a:pt x="1715770" y="139382"/>
                  </a:lnTo>
                  <a:lnTo>
                    <a:pt x="1717040" y="147637"/>
                  </a:lnTo>
                  <a:lnTo>
                    <a:pt x="1717675" y="155892"/>
                  </a:lnTo>
                  <a:lnTo>
                    <a:pt x="1717675" y="164782"/>
                  </a:lnTo>
                  <a:lnTo>
                    <a:pt x="1717675" y="1836103"/>
                  </a:lnTo>
                  <a:lnTo>
                    <a:pt x="1717675" y="1844358"/>
                  </a:lnTo>
                  <a:lnTo>
                    <a:pt x="1717040" y="1852613"/>
                  </a:lnTo>
                  <a:lnTo>
                    <a:pt x="1715770" y="1861185"/>
                  </a:lnTo>
                  <a:lnTo>
                    <a:pt x="1714500" y="1869123"/>
                  </a:lnTo>
                  <a:lnTo>
                    <a:pt x="1712594" y="1877060"/>
                  </a:lnTo>
                  <a:lnTo>
                    <a:pt x="1710371" y="1884680"/>
                  </a:lnTo>
                  <a:lnTo>
                    <a:pt x="1707831" y="1892300"/>
                  </a:lnTo>
                  <a:lnTo>
                    <a:pt x="1704973" y="1900238"/>
                  </a:lnTo>
                  <a:lnTo>
                    <a:pt x="1701797" y="1907223"/>
                  </a:lnTo>
                  <a:lnTo>
                    <a:pt x="1697987" y="1914208"/>
                  </a:lnTo>
                  <a:lnTo>
                    <a:pt x="1694176" y="1921193"/>
                  </a:lnTo>
                  <a:lnTo>
                    <a:pt x="1689730" y="1927860"/>
                  </a:lnTo>
                  <a:lnTo>
                    <a:pt x="1685284" y="1934210"/>
                  </a:lnTo>
                  <a:lnTo>
                    <a:pt x="1680203" y="1940560"/>
                  </a:lnTo>
                  <a:lnTo>
                    <a:pt x="1675122" y="1946275"/>
                  </a:lnTo>
                  <a:lnTo>
                    <a:pt x="1669724" y="1952308"/>
                  </a:lnTo>
                  <a:lnTo>
                    <a:pt x="1664008" y="1957705"/>
                  </a:lnTo>
                  <a:lnTo>
                    <a:pt x="1657974" y="1962785"/>
                  </a:lnTo>
                  <a:lnTo>
                    <a:pt x="1651623" y="1967865"/>
                  </a:lnTo>
                  <a:lnTo>
                    <a:pt x="1645589" y="1972310"/>
                  </a:lnTo>
                  <a:lnTo>
                    <a:pt x="1638603" y="1976755"/>
                  </a:lnTo>
                  <a:lnTo>
                    <a:pt x="1631617" y="1980565"/>
                  </a:lnTo>
                  <a:lnTo>
                    <a:pt x="1624630" y="1984375"/>
                  </a:lnTo>
                  <a:lnTo>
                    <a:pt x="1617644" y="1987550"/>
                  </a:lnTo>
                  <a:lnTo>
                    <a:pt x="1609705" y="1990408"/>
                  </a:lnTo>
                  <a:lnTo>
                    <a:pt x="1602084" y="1992948"/>
                  </a:lnTo>
                  <a:lnTo>
                    <a:pt x="1594462" y="1995170"/>
                  </a:lnTo>
                  <a:lnTo>
                    <a:pt x="1586523" y="1997075"/>
                  </a:lnTo>
                  <a:lnTo>
                    <a:pt x="1578584" y="1998345"/>
                  </a:lnTo>
                  <a:lnTo>
                    <a:pt x="1570010" y="1999615"/>
                  </a:lnTo>
                  <a:lnTo>
                    <a:pt x="1562071" y="2000250"/>
                  </a:lnTo>
                  <a:lnTo>
                    <a:pt x="1553180" y="2000250"/>
                  </a:lnTo>
                  <a:lnTo>
                    <a:pt x="164495" y="2000250"/>
                  </a:lnTo>
                  <a:lnTo>
                    <a:pt x="155604" y="2000250"/>
                  </a:lnTo>
                  <a:lnTo>
                    <a:pt x="147665" y="1999615"/>
                  </a:lnTo>
                  <a:lnTo>
                    <a:pt x="139408" y="1998345"/>
                  </a:lnTo>
                  <a:lnTo>
                    <a:pt x="131152" y="1997075"/>
                  </a:lnTo>
                  <a:lnTo>
                    <a:pt x="123213" y="1995170"/>
                  </a:lnTo>
                  <a:lnTo>
                    <a:pt x="115591" y="1992948"/>
                  </a:lnTo>
                  <a:lnTo>
                    <a:pt x="107970" y="1990408"/>
                  </a:lnTo>
                  <a:lnTo>
                    <a:pt x="100348" y="1987550"/>
                  </a:lnTo>
                  <a:lnTo>
                    <a:pt x="93044" y="1984375"/>
                  </a:lnTo>
                  <a:lnTo>
                    <a:pt x="86058" y="1980565"/>
                  </a:lnTo>
                  <a:lnTo>
                    <a:pt x="79072" y="1976755"/>
                  </a:lnTo>
                  <a:lnTo>
                    <a:pt x="72721" y="1972310"/>
                  </a:lnTo>
                  <a:lnTo>
                    <a:pt x="66052" y="1967865"/>
                  </a:lnTo>
                  <a:lnTo>
                    <a:pt x="59701" y="1962785"/>
                  </a:lnTo>
                  <a:lnTo>
                    <a:pt x="53667" y="1957705"/>
                  </a:lnTo>
                  <a:lnTo>
                    <a:pt x="48269" y="1952308"/>
                  </a:lnTo>
                  <a:lnTo>
                    <a:pt x="42553" y="1946275"/>
                  </a:lnTo>
                  <a:lnTo>
                    <a:pt x="37472" y="1940560"/>
                  </a:lnTo>
                  <a:lnTo>
                    <a:pt x="32391" y="1934210"/>
                  </a:lnTo>
                  <a:lnTo>
                    <a:pt x="27945" y="1927860"/>
                  </a:lnTo>
                  <a:lnTo>
                    <a:pt x="23817" y="1921193"/>
                  </a:lnTo>
                  <a:lnTo>
                    <a:pt x="19688" y="1914208"/>
                  </a:lnTo>
                  <a:lnTo>
                    <a:pt x="16195" y="1907223"/>
                  </a:lnTo>
                  <a:lnTo>
                    <a:pt x="12702" y="1900238"/>
                  </a:lnTo>
                  <a:lnTo>
                    <a:pt x="9844" y="1892300"/>
                  </a:lnTo>
                  <a:lnTo>
                    <a:pt x="7304" y="1884680"/>
                  </a:lnTo>
                  <a:lnTo>
                    <a:pt x="5081" y="1877060"/>
                  </a:lnTo>
                  <a:lnTo>
                    <a:pt x="3175" y="1869123"/>
                  </a:lnTo>
                  <a:lnTo>
                    <a:pt x="1905" y="1861185"/>
                  </a:lnTo>
                  <a:lnTo>
                    <a:pt x="635" y="1852613"/>
                  </a:lnTo>
                  <a:lnTo>
                    <a:pt x="0" y="1844358"/>
                  </a:lnTo>
                  <a:lnTo>
                    <a:pt x="0" y="1836103"/>
                  </a:lnTo>
                  <a:lnTo>
                    <a:pt x="0" y="489585"/>
                  </a:lnTo>
                  <a:lnTo>
                    <a:pt x="4893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509521" y="2895184"/>
              <a:ext cx="1702360" cy="21161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rPr>
                <a:t>报刊宣传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895590" y="986155"/>
            <a:ext cx="2700020" cy="5140325"/>
            <a:chOff x="7895375" y="3729651"/>
            <a:chExt cx="2700054" cy="2362796"/>
          </a:xfrm>
        </p:grpSpPr>
        <p:cxnSp>
          <p:nvCxnSpPr>
            <p:cNvPr id="44" name="MH_Other_5"/>
            <p:cNvCxnSpPr/>
            <p:nvPr>
              <p:custDataLst>
                <p:tags r:id="rId8"/>
              </p:custDataLst>
            </p:nvPr>
          </p:nvCxnSpPr>
          <p:spPr>
            <a:xfrm>
              <a:off x="7895375" y="3729651"/>
              <a:ext cx="2594909" cy="0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MH_Other_6"/>
            <p:cNvCxnSpPr/>
            <p:nvPr>
              <p:custDataLst>
                <p:tags r:id="rId9"/>
              </p:custDataLst>
            </p:nvPr>
          </p:nvCxnSpPr>
          <p:spPr>
            <a:xfrm>
              <a:off x="7895375" y="3729651"/>
              <a:ext cx="0" cy="1349035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MH_SubTitle_3"/>
            <p:cNvSpPr/>
            <p:nvPr>
              <p:custDataLst>
                <p:tags r:id="rId10"/>
              </p:custDataLst>
            </p:nvPr>
          </p:nvSpPr>
          <p:spPr>
            <a:xfrm>
              <a:off x="8071940" y="3908200"/>
              <a:ext cx="2523489" cy="218424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576000" rIns="36000" bIns="3600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defRPr/>
              </a:pP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751271" y="4065752"/>
              <a:ext cx="1702360" cy="21161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rPr>
                <a:t>校园广播站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61" name="MH_Other_7"/>
          <p:cNvSpPr/>
          <p:nvPr>
            <p:custDataLst>
              <p:tags r:id="rId11"/>
            </p:custDataLst>
          </p:nvPr>
        </p:nvSpPr>
        <p:spPr bwMode="auto">
          <a:xfrm>
            <a:off x="1929765" y="1804035"/>
            <a:ext cx="340995" cy="513080"/>
          </a:xfrm>
          <a:custGeom>
            <a:avLst/>
            <a:gdLst>
              <a:gd name="T0" fmla="*/ 248428 w 2033587"/>
              <a:gd name="T1" fmla="*/ 944529 h 2276475"/>
              <a:gd name="T2" fmla="*/ 1175716 w 2033587"/>
              <a:gd name="T3" fmla="*/ 709393 h 2276475"/>
              <a:gd name="T4" fmla="*/ 1178374 w 2033587"/>
              <a:gd name="T5" fmla="*/ 591162 h 2276475"/>
              <a:gd name="T6" fmla="*/ 1585424 w 2033587"/>
              <a:gd name="T7" fmla="*/ 232745 h 2276475"/>
              <a:gd name="T8" fmla="*/ 1623685 w 2033587"/>
              <a:gd name="T9" fmla="*/ 244701 h 2276475"/>
              <a:gd name="T10" fmla="*/ 1656631 w 2033587"/>
              <a:gd name="T11" fmla="*/ 266753 h 2276475"/>
              <a:gd name="T12" fmla="*/ 1682138 w 2033587"/>
              <a:gd name="T13" fmla="*/ 297308 h 2276475"/>
              <a:gd name="T14" fmla="*/ 1697549 w 2033587"/>
              <a:gd name="T15" fmla="*/ 334505 h 2276475"/>
              <a:gd name="T16" fmla="*/ 1701800 w 2033587"/>
              <a:gd name="T17" fmla="*/ 1767638 h 2276475"/>
              <a:gd name="T18" fmla="*/ 1695689 w 2033587"/>
              <a:gd name="T19" fmla="*/ 1808289 h 2276475"/>
              <a:gd name="T20" fmla="*/ 1678419 w 2033587"/>
              <a:gd name="T21" fmla="*/ 1844423 h 2276475"/>
              <a:gd name="T22" fmla="*/ 1651849 w 2033587"/>
              <a:gd name="T23" fmla="*/ 1873649 h 2276475"/>
              <a:gd name="T24" fmla="*/ 1617839 w 2033587"/>
              <a:gd name="T25" fmla="*/ 1894372 h 2276475"/>
              <a:gd name="T26" fmla="*/ 1578251 w 2033587"/>
              <a:gd name="T27" fmla="*/ 1904469 h 2276475"/>
              <a:gd name="T28" fmla="*/ 381012 w 2033587"/>
              <a:gd name="T29" fmla="*/ 1903672 h 2276475"/>
              <a:gd name="T30" fmla="*/ 342220 w 2033587"/>
              <a:gd name="T31" fmla="*/ 1891715 h 2276475"/>
              <a:gd name="T32" fmla="*/ 309539 w 2033587"/>
              <a:gd name="T33" fmla="*/ 1869397 h 2276475"/>
              <a:gd name="T34" fmla="*/ 284298 w 2033587"/>
              <a:gd name="T35" fmla="*/ 1838844 h 2276475"/>
              <a:gd name="T36" fmla="*/ 268621 w 2033587"/>
              <a:gd name="T37" fmla="*/ 1801912 h 2276475"/>
              <a:gd name="T38" fmla="*/ 382075 w 2033587"/>
              <a:gd name="T39" fmla="*/ 1767638 h 2276475"/>
              <a:gd name="T40" fmla="*/ 385528 w 2033587"/>
              <a:gd name="T41" fmla="*/ 1778531 h 2276475"/>
              <a:gd name="T42" fmla="*/ 398017 w 2033587"/>
              <a:gd name="T43" fmla="*/ 1786768 h 2276475"/>
              <a:gd name="T44" fmla="*/ 1570013 w 2033587"/>
              <a:gd name="T45" fmla="*/ 1786502 h 2276475"/>
              <a:gd name="T46" fmla="*/ 1581704 w 2033587"/>
              <a:gd name="T47" fmla="*/ 1776937 h 2276475"/>
              <a:gd name="T48" fmla="*/ 1583830 w 2033587"/>
              <a:gd name="T49" fmla="*/ 368513 h 2276475"/>
              <a:gd name="T50" fmla="*/ 1580376 w 2033587"/>
              <a:gd name="T51" fmla="*/ 357619 h 2276475"/>
              <a:gd name="T52" fmla="*/ 1568419 w 2033587"/>
              <a:gd name="T53" fmla="*/ 349383 h 2276475"/>
              <a:gd name="T54" fmla="*/ 492697 w 2033587"/>
              <a:gd name="T55" fmla="*/ 362402 h 2276475"/>
              <a:gd name="T56" fmla="*/ 484724 w 2033587"/>
              <a:gd name="T57" fmla="*/ 402787 h 2276475"/>
              <a:gd name="T58" fmla="*/ 465590 w 2033587"/>
              <a:gd name="T59" fmla="*/ 437592 h 2276475"/>
              <a:gd name="T60" fmla="*/ 437421 w 2033587"/>
              <a:gd name="T61" fmla="*/ 465490 h 2276475"/>
              <a:gd name="T62" fmla="*/ 402608 w 2033587"/>
              <a:gd name="T63" fmla="*/ 484619 h 2276475"/>
              <a:gd name="T64" fmla="*/ 362480 w 2033587"/>
              <a:gd name="T65" fmla="*/ 492856 h 2276475"/>
              <a:gd name="T66" fmla="*/ 118789 w 2033587"/>
              <a:gd name="T67" fmla="*/ 1542067 h 2276475"/>
              <a:gd name="T68" fmla="*/ 128090 w 2033587"/>
              <a:gd name="T69" fmla="*/ 1553757 h 2276475"/>
              <a:gd name="T70" fmla="*/ 1299773 w 2033587"/>
              <a:gd name="T71" fmla="*/ 1556149 h 2276475"/>
              <a:gd name="T72" fmla="*/ 1310934 w 2033587"/>
              <a:gd name="T73" fmla="*/ 1552695 h 2276475"/>
              <a:gd name="T74" fmla="*/ 1319438 w 2033587"/>
              <a:gd name="T75" fmla="*/ 1540208 h 2276475"/>
              <a:gd name="T76" fmla="*/ 1318907 w 2033587"/>
              <a:gd name="T77" fmla="*/ 131782 h 2276475"/>
              <a:gd name="T78" fmla="*/ 1309340 w 2033587"/>
              <a:gd name="T79" fmla="*/ 120357 h 2276475"/>
              <a:gd name="T80" fmla="*/ 492963 w 2033587"/>
              <a:gd name="T81" fmla="*/ 117967 h 2276475"/>
              <a:gd name="T82" fmla="*/ 1327676 w 2033587"/>
              <a:gd name="T83" fmla="*/ 2922 h 2276475"/>
              <a:gd name="T84" fmla="*/ 1365413 w 2033587"/>
              <a:gd name="T85" fmla="*/ 16738 h 2276475"/>
              <a:gd name="T86" fmla="*/ 1397303 w 2033587"/>
              <a:gd name="T87" fmla="*/ 40385 h 2276475"/>
              <a:gd name="T88" fmla="*/ 1420954 w 2033587"/>
              <a:gd name="T89" fmla="*/ 72268 h 2276475"/>
              <a:gd name="T90" fmla="*/ 1434773 w 2033587"/>
              <a:gd name="T91" fmla="*/ 109996 h 2276475"/>
              <a:gd name="T92" fmla="*/ 1437430 w 2033587"/>
              <a:gd name="T93" fmla="*/ 1543396 h 2276475"/>
              <a:gd name="T94" fmla="*/ 1429192 w 2033587"/>
              <a:gd name="T95" fmla="*/ 1583515 h 2276475"/>
              <a:gd name="T96" fmla="*/ 1410324 w 2033587"/>
              <a:gd name="T97" fmla="*/ 1618586 h 2276475"/>
              <a:gd name="T98" fmla="*/ 1382155 w 2033587"/>
              <a:gd name="T99" fmla="*/ 1646749 h 2276475"/>
              <a:gd name="T100" fmla="*/ 1347076 w 2033587"/>
              <a:gd name="T101" fmla="*/ 1665613 h 2276475"/>
              <a:gd name="T102" fmla="*/ 1307214 w 2033587"/>
              <a:gd name="T103" fmla="*/ 1673849 h 2276475"/>
              <a:gd name="T104" fmla="*/ 109754 w 2033587"/>
              <a:gd name="T105" fmla="*/ 1671192 h 2276475"/>
              <a:gd name="T106" fmla="*/ 72018 w 2033587"/>
              <a:gd name="T107" fmla="*/ 1657377 h 2276475"/>
              <a:gd name="T108" fmla="*/ 40394 w 2033587"/>
              <a:gd name="T109" fmla="*/ 1633731 h 2276475"/>
              <a:gd name="T110" fmla="*/ 16476 w 2033587"/>
              <a:gd name="T111" fmla="*/ 1601848 h 2276475"/>
              <a:gd name="T112" fmla="*/ 2657 w 2033587"/>
              <a:gd name="T113" fmla="*/ 1564120 h 2276475"/>
              <a:gd name="T114" fmla="*/ 409517 w 2033587"/>
              <a:gd name="T115" fmla="*/ 0 h 227647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033587" h="2276475">
                <a:moveTo>
                  <a:pt x="312737" y="1411287"/>
                </a:moveTo>
                <a:lnTo>
                  <a:pt x="1422400" y="1411287"/>
                </a:lnTo>
                <a:lnTo>
                  <a:pt x="1422400" y="1552575"/>
                </a:lnTo>
                <a:lnTo>
                  <a:pt x="312737" y="1552575"/>
                </a:lnTo>
                <a:lnTo>
                  <a:pt x="312737" y="1411287"/>
                </a:lnTo>
                <a:close/>
                <a:moveTo>
                  <a:pt x="296862" y="1128712"/>
                </a:moveTo>
                <a:lnTo>
                  <a:pt x="1404937" y="1128712"/>
                </a:lnTo>
                <a:lnTo>
                  <a:pt x="1404937" y="1270000"/>
                </a:lnTo>
                <a:lnTo>
                  <a:pt x="296862" y="1270000"/>
                </a:lnTo>
                <a:lnTo>
                  <a:pt x="296862" y="1128712"/>
                </a:lnTo>
                <a:close/>
                <a:moveTo>
                  <a:pt x="296862" y="847725"/>
                </a:moveTo>
                <a:lnTo>
                  <a:pt x="1404937" y="847725"/>
                </a:lnTo>
                <a:lnTo>
                  <a:pt x="1404937" y="987425"/>
                </a:lnTo>
                <a:lnTo>
                  <a:pt x="296862" y="987425"/>
                </a:lnTo>
                <a:lnTo>
                  <a:pt x="296862" y="847725"/>
                </a:lnTo>
                <a:close/>
                <a:moveTo>
                  <a:pt x="869950" y="565150"/>
                </a:moveTo>
                <a:lnTo>
                  <a:pt x="1408113" y="565150"/>
                </a:lnTo>
                <a:lnTo>
                  <a:pt x="1408113" y="706438"/>
                </a:lnTo>
                <a:lnTo>
                  <a:pt x="869950" y="706438"/>
                </a:lnTo>
                <a:lnTo>
                  <a:pt x="869950" y="565150"/>
                </a:lnTo>
                <a:close/>
                <a:moveTo>
                  <a:pt x="1869440" y="276225"/>
                </a:moveTo>
                <a:lnTo>
                  <a:pt x="1877695" y="276543"/>
                </a:lnTo>
                <a:lnTo>
                  <a:pt x="1885950" y="276860"/>
                </a:lnTo>
                <a:lnTo>
                  <a:pt x="1894522" y="278130"/>
                </a:lnTo>
                <a:lnTo>
                  <a:pt x="1902460" y="279400"/>
                </a:lnTo>
                <a:lnTo>
                  <a:pt x="1910080" y="281305"/>
                </a:lnTo>
                <a:lnTo>
                  <a:pt x="1918017" y="283528"/>
                </a:lnTo>
                <a:lnTo>
                  <a:pt x="1925955" y="286068"/>
                </a:lnTo>
                <a:lnTo>
                  <a:pt x="1933257" y="288925"/>
                </a:lnTo>
                <a:lnTo>
                  <a:pt x="1940242" y="292418"/>
                </a:lnTo>
                <a:lnTo>
                  <a:pt x="1947545" y="296228"/>
                </a:lnTo>
                <a:lnTo>
                  <a:pt x="1954530" y="299720"/>
                </a:lnTo>
                <a:lnTo>
                  <a:pt x="1961197" y="304165"/>
                </a:lnTo>
                <a:lnTo>
                  <a:pt x="1967865" y="308928"/>
                </a:lnTo>
                <a:lnTo>
                  <a:pt x="1973897" y="313690"/>
                </a:lnTo>
                <a:lnTo>
                  <a:pt x="1979612" y="318770"/>
                </a:lnTo>
                <a:lnTo>
                  <a:pt x="1985645" y="324168"/>
                </a:lnTo>
                <a:lnTo>
                  <a:pt x="1991042" y="330200"/>
                </a:lnTo>
                <a:lnTo>
                  <a:pt x="1996122" y="335915"/>
                </a:lnTo>
                <a:lnTo>
                  <a:pt x="2000885" y="342265"/>
                </a:lnTo>
                <a:lnTo>
                  <a:pt x="2005647" y="348615"/>
                </a:lnTo>
                <a:lnTo>
                  <a:pt x="2010092" y="355283"/>
                </a:lnTo>
                <a:lnTo>
                  <a:pt x="2013585" y="362268"/>
                </a:lnTo>
                <a:lnTo>
                  <a:pt x="2018395" y="369570"/>
                </a:lnTo>
                <a:lnTo>
                  <a:pt x="2020570" y="376873"/>
                </a:lnTo>
                <a:lnTo>
                  <a:pt x="2023745" y="384175"/>
                </a:lnTo>
                <a:lnTo>
                  <a:pt x="2026285" y="391795"/>
                </a:lnTo>
                <a:lnTo>
                  <a:pt x="2028507" y="399733"/>
                </a:lnTo>
                <a:lnTo>
                  <a:pt x="2030412" y="407670"/>
                </a:lnTo>
                <a:lnTo>
                  <a:pt x="2032000" y="415608"/>
                </a:lnTo>
                <a:lnTo>
                  <a:pt x="2032952" y="423863"/>
                </a:lnTo>
                <a:lnTo>
                  <a:pt x="2033270" y="432118"/>
                </a:lnTo>
                <a:lnTo>
                  <a:pt x="2033587" y="440373"/>
                </a:lnTo>
                <a:lnTo>
                  <a:pt x="2033587" y="2112328"/>
                </a:lnTo>
                <a:lnTo>
                  <a:pt x="2033270" y="2120583"/>
                </a:lnTo>
                <a:lnTo>
                  <a:pt x="2032952" y="2128838"/>
                </a:lnTo>
                <a:lnTo>
                  <a:pt x="2032000" y="2137410"/>
                </a:lnTo>
                <a:lnTo>
                  <a:pt x="2030412" y="2145348"/>
                </a:lnTo>
                <a:lnTo>
                  <a:pt x="2028507" y="2153285"/>
                </a:lnTo>
                <a:lnTo>
                  <a:pt x="2026285" y="2160905"/>
                </a:lnTo>
                <a:lnTo>
                  <a:pt x="2023745" y="2168525"/>
                </a:lnTo>
                <a:lnTo>
                  <a:pt x="2020570" y="2175828"/>
                </a:lnTo>
                <a:lnTo>
                  <a:pt x="2018395" y="2183130"/>
                </a:lnTo>
                <a:lnTo>
                  <a:pt x="2013585" y="2190433"/>
                </a:lnTo>
                <a:lnTo>
                  <a:pt x="2010092" y="2197418"/>
                </a:lnTo>
                <a:lnTo>
                  <a:pt x="2005647" y="2204085"/>
                </a:lnTo>
                <a:lnTo>
                  <a:pt x="2000885" y="2210435"/>
                </a:lnTo>
                <a:lnTo>
                  <a:pt x="1996122" y="2216785"/>
                </a:lnTo>
                <a:lnTo>
                  <a:pt x="1991042" y="2222500"/>
                </a:lnTo>
                <a:lnTo>
                  <a:pt x="1985645" y="2228533"/>
                </a:lnTo>
                <a:lnTo>
                  <a:pt x="1979612" y="2233930"/>
                </a:lnTo>
                <a:lnTo>
                  <a:pt x="1973897" y="2239010"/>
                </a:lnTo>
                <a:lnTo>
                  <a:pt x="1967865" y="2243773"/>
                </a:lnTo>
                <a:lnTo>
                  <a:pt x="1961197" y="2248535"/>
                </a:lnTo>
                <a:lnTo>
                  <a:pt x="1954530" y="2252980"/>
                </a:lnTo>
                <a:lnTo>
                  <a:pt x="1947545" y="2256790"/>
                </a:lnTo>
                <a:lnTo>
                  <a:pt x="1940242" y="2260600"/>
                </a:lnTo>
                <a:lnTo>
                  <a:pt x="1933257" y="2263775"/>
                </a:lnTo>
                <a:lnTo>
                  <a:pt x="1925955" y="2266633"/>
                </a:lnTo>
                <a:lnTo>
                  <a:pt x="1918017" y="2269173"/>
                </a:lnTo>
                <a:lnTo>
                  <a:pt x="1910080" y="2271395"/>
                </a:lnTo>
                <a:lnTo>
                  <a:pt x="1902460" y="2273300"/>
                </a:lnTo>
                <a:lnTo>
                  <a:pt x="1894522" y="2274888"/>
                </a:lnTo>
                <a:lnTo>
                  <a:pt x="1885950" y="2275840"/>
                </a:lnTo>
                <a:lnTo>
                  <a:pt x="1877695" y="2276475"/>
                </a:lnTo>
                <a:lnTo>
                  <a:pt x="1869440" y="2276475"/>
                </a:lnTo>
                <a:lnTo>
                  <a:pt x="480377" y="2276475"/>
                </a:lnTo>
                <a:lnTo>
                  <a:pt x="471805" y="2276475"/>
                </a:lnTo>
                <a:lnTo>
                  <a:pt x="463550" y="2275840"/>
                </a:lnTo>
                <a:lnTo>
                  <a:pt x="455295" y="2274888"/>
                </a:lnTo>
                <a:lnTo>
                  <a:pt x="447040" y="2273300"/>
                </a:lnTo>
                <a:lnTo>
                  <a:pt x="439102" y="2271395"/>
                </a:lnTo>
                <a:lnTo>
                  <a:pt x="431482" y="2269173"/>
                </a:lnTo>
                <a:lnTo>
                  <a:pt x="423862" y="2266633"/>
                </a:lnTo>
                <a:lnTo>
                  <a:pt x="416242" y="2263775"/>
                </a:lnTo>
                <a:lnTo>
                  <a:pt x="408940" y="2260600"/>
                </a:lnTo>
                <a:lnTo>
                  <a:pt x="401955" y="2256790"/>
                </a:lnTo>
                <a:lnTo>
                  <a:pt x="394970" y="2252980"/>
                </a:lnTo>
                <a:lnTo>
                  <a:pt x="388620" y="2248535"/>
                </a:lnTo>
                <a:lnTo>
                  <a:pt x="381952" y="2243773"/>
                </a:lnTo>
                <a:lnTo>
                  <a:pt x="375602" y="2239010"/>
                </a:lnTo>
                <a:lnTo>
                  <a:pt x="369887" y="2233930"/>
                </a:lnTo>
                <a:lnTo>
                  <a:pt x="364172" y="2228533"/>
                </a:lnTo>
                <a:lnTo>
                  <a:pt x="358457" y="2222500"/>
                </a:lnTo>
                <a:lnTo>
                  <a:pt x="353377" y="2216785"/>
                </a:lnTo>
                <a:lnTo>
                  <a:pt x="348297" y="2210435"/>
                </a:lnTo>
                <a:lnTo>
                  <a:pt x="343852" y="2204085"/>
                </a:lnTo>
                <a:lnTo>
                  <a:pt x="339725" y="2197418"/>
                </a:lnTo>
                <a:lnTo>
                  <a:pt x="335597" y="2190433"/>
                </a:lnTo>
                <a:lnTo>
                  <a:pt x="332105" y="2183130"/>
                </a:lnTo>
                <a:lnTo>
                  <a:pt x="328612" y="2175828"/>
                </a:lnTo>
                <a:lnTo>
                  <a:pt x="325755" y="2168525"/>
                </a:lnTo>
                <a:lnTo>
                  <a:pt x="323215" y="2160905"/>
                </a:lnTo>
                <a:lnTo>
                  <a:pt x="320992" y="2153285"/>
                </a:lnTo>
                <a:lnTo>
                  <a:pt x="319087" y="2145348"/>
                </a:lnTo>
                <a:lnTo>
                  <a:pt x="317817" y="2137410"/>
                </a:lnTo>
                <a:lnTo>
                  <a:pt x="316547" y="2128838"/>
                </a:lnTo>
                <a:lnTo>
                  <a:pt x="315912" y="2120583"/>
                </a:lnTo>
                <a:lnTo>
                  <a:pt x="315912" y="2112328"/>
                </a:lnTo>
                <a:lnTo>
                  <a:pt x="456565" y="2112328"/>
                </a:lnTo>
                <a:lnTo>
                  <a:pt x="456882" y="2114868"/>
                </a:lnTo>
                <a:lnTo>
                  <a:pt x="457200" y="2116773"/>
                </a:lnTo>
                <a:lnTo>
                  <a:pt x="457835" y="2118995"/>
                </a:lnTo>
                <a:lnTo>
                  <a:pt x="458470" y="2121218"/>
                </a:lnTo>
                <a:lnTo>
                  <a:pt x="459422" y="2123440"/>
                </a:lnTo>
                <a:lnTo>
                  <a:pt x="460692" y="2125345"/>
                </a:lnTo>
                <a:lnTo>
                  <a:pt x="463550" y="2128838"/>
                </a:lnTo>
                <a:lnTo>
                  <a:pt x="467042" y="2132013"/>
                </a:lnTo>
                <a:lnTo>
                  <a:pt x="468947" y="2132965"/>
                </a:lnTo>
                <a:lnTo>
                  <a:pt x="471170" y="2133918"/>
                </a:lnTo>
                <a:lnTo>
                  <a:pt x="473392" y="2134870"/>
                </a:lnTo>
                <a:lnTo>
                  <a:pt x="475615" y="2135188"/>
                </a:lnTo>
                <a:lnTo>
                  <a:pt x="477837" y="2135505"/>
                </a:lnTo>
                <a:lnTo>
                  <a:pt x="480377" y="2135823"/>
                </a:lnTo>
                <a:lnTo>
                  <a:pt x="1869440" y="2135823"/>
                </a:lnTo>
                <a:lnTo>
                  <a:pt x="1871980" y="2135505"/>
                </a:lnTo>
                <a:lnTo>
                  <a:pt x="1874202" y="2135188"/>
                </a:lnTo>
                <a:lnTo>
                  <a:pt x="1876107" y="2134870"/>
                </a:lnTo>
                <a:lnTo>
                  <a:pt x="1878330" y="2133918"/>
                </a:lnTo>
                <a:lnTo>
                  <a:pt x="1880552" y="2132965"/>
                </a:lnTo>
                <a:lnTo>
                  <a:pt x="1882457" y="2132013"/>
                </a:lnTo>
                <a:lnTo>
                  <a:pt x="1885950" y="2128838"/>
                </a:lnTo>
                <a:lnTo>
                  <a:pt x="1888490" y="2125345"/>
                </a:lnTo>
                <a:lnTo>
                  <a:pt x="1890077" y="2123440"/>
                </a:lnTo>
                <a:lnTo>
                  <a:pt x="1890712" y="2121218"/>
                </a:lnTo>
                <a:lnTo>
                  <a:pt x="1891982" y="2118995"/>
                </a:lnTo>
                <a:lnTo>
                  <a:pt x="1892300" y="2116773"/>
                </a:lnTo>
                <a:lnTo>
                  <a:pt x="1892617" y="2114868"/>
                </a:lnTo>
                <a:lnTo>
                  <a:pt x="1892617" y="2112328"/>
                </a:lnTo>
                <a:lnTo>
                  <a:pt x="1892617" y="440373"/>
                </a:lnTo>
                <a:lnTo>
                  <a:pt x="1892617" y="438468"/>
                </a:lnTo>
                <a:lnTo>
                  <a:pt x="1892300" y="435928"/>
                </a:lnTo>
                <a:lnTo>
                  <a:pt x="1891982" y="433705"/>
                </a:lnTo>
                <a:lnTo>
                  <a:pt x="1890712" y="431483"/>
                </a:lnTo>
                <a:lnTo>
                  <a:pt x="1890077" y="429578"/>
                </a:lnTo>
                <a:lnTo>
                  <a:pt x="1888490" y="427355"/>
                </a:lnTo>
                <a:lnTo>
                  <a:pt x="1885950" y="424180"/>
                </a:lnTo>
                <a:lnTo>
                  <a:pt x="1882457" y="421323"/>
                </a:lnTo>
                <a:lnTo>
                  <a:pt x="1880552" y="420053"/>
                </a:lnTo>
                <a:lnTo>
                  <a:pt x="1878330" y="419100"/>
                </a:lnTo>
                <a:lnTo>
                  <a:pt x="1876107" y="418148"/>
                </a:lnTo>
                <a:lnTo>
                  <a:pt x="1874202" y="417513"/>
                </a:lnTo>
                <a:lnTo>
                  <a:pt x="1871980" y="417195"/>
                </a:lnTo>
                <a:lnTo>
                  <a:pt x="1869440" y="417195"/>
                </a:lnTo>
                <a:lnTo>
                  <a:pt x="1869440" y="276225"/>
                </a:lnTo>
                <a:close/>
                <a:moveTo>
                  <a:pt x="589072" y="140970"/>
                </a:moveTo>
                <a:lnTo>
                  <a:pt x="589072" y="424815"/>
                </a:lnTo>
                <a:lnTo>
                  <a:pt x="588754" y="433070"/>
                </a:lnTo>
                <a:lnTo>
                  <a:pt x="588436" y="441643"/>
                </a:lnTo>
                <a:lnTo>
                  <a:pt x="587166" y="449580"/>
                </a:lnTo>
                <a:lnTo>
                  <a:pt x="585896" y="458153"/>
                </a:lnTo>
                <a:lnTo>
                  <a:pt x="583991" y="465773"/>
                </a:lnTo>
                <a:lnTo>
                  <a:pt x="581768" y="473710"/>
                </a:lnTo>
                <a:lnTo>
                  <a:pt x="579227" y="481330"/>
                </a:lnTo>
                <a:lnTo>
                  <a:pt x="576052" y="488633"/>
                </a:lnTo>
                <a:lnTo>
                  <a:pt x="572876" y="495935"/>
                </a:lnTo>
                <a:lnTo>
                  <a:pt x="569065" y="503238"/>
                </a:lnTo>
                <a:lnTo>
                  <a:pt x="565572" y="509905"/>
                </a:lnTo>
                <a:lnTo>
                  <a:pt x="561126" y="516573"/>
                </a:lnTo>
                <a:lnTo>
                  <a:pt x="556363" y="522923"/>
                </a:lnTo>
                <a:lnTo>
                  <a:pt x="551600" y="528955"/>
                </a:lnTo>
                <a:lnTo>
                  <a:pt x="546519" y="535305"/>
                </a:lnTo>
                <a:lnTo>
                  <a:pt x="541120" y="541020"/>
                </a:lnTo>
                <a:lnTo>
                  <a:pt x="535087" y="546100"/>
                </a:lnTo>
                <a:lnTo>
                  <a:pt x="529371" y="551815"/>
                </a:lnTo>
                <a:lnTo>
                  <a:pt x="522702" y="556260"/>
                </a:lnTo>
                <a:lnTo>
                  <a:pt x="516668" y="561023"/>
                </a:lnTo>
                <a:lnTo>
                  <a:pt x="509682" y="565150"/>
                </a:lnTo>
                <a:lnTo>
                  <a:pt x="503013" y="569278"/>
                </a:lnTo>
                <a:lnTo>
                  <a:pt x="495709" y="572770"/>
                </a:lnTo>
                <a:lnTo>
                  <a:pt x="488406" y="575945"/>
                </a:lnTo>
                <a:lnTo>
                  <a:pt x="481102" y="579120"/>
                </a:lnTo>
                <a:lnTo>
                  <a:pt x="473480" y="581978"/>
                </a:lnTo>
                <a:lnTo>
                  <a:pt x="465541" y="584200"/>
                </a:lnTo>
                <a:lnTo>
                  <a:pt x="457602" y="585788"/>
                </a:lnTo>
                <a:lnTo>
                  <a:pt x="449663" y="587375"/>
                </a:lnTo>
                <a:lnTo>
                  <a:pt x="441407" y="588328"/>
                </a:lnTo>
                <a:lnTo>
                  <a:pt x="433150" y="588963"/>
                </a:lnTo>
                <a:lnTo>
                  <a:pt x="424576" y="589280"/>
                </a:lnTo>
                <a:lnTo>
                  <a:pt x="140678" y="589280"/>
                </a:lnTo>
                <a:lnTo>
                  <a:pt x="140678" y="1836103"/>
                </a:lnTo>
                <a:lnTo>
                  <a:pt x="140678" y="1838643"/>
                </a:lnTo>
                <a:lnTo>
                  <a:pt x="140996" y="1840548"/>
                </a:lnTo>
                <a:lnTo>
                  <a:pt x="141948" y="1842770"/>
                </a:lnTo>
                <a:lnTo>
                  <a:pt x="142584" y="1844993"/>
                </a:lnTo>
                <a:lnTo>
                  <a:pt x="143536" y="1847215"/>
                </a:lnTo>
                <a:lnTo>
                  <a:pt x="144807" y="1849120"/>
                </a:lnTo>
                <a:lnTo>
                  <a:pt x="147665" y="1852613"/>
                </a:lnTo>
                <a:lnTo>
                  <a:pt x="151475" y="1855470"/>
                </a:lnTo>
                <a:lnTo>
                  <a:pt x="153063" y="1856740"/>
                </a:lnTo>
                <a:lnTo>
                  <a:pt x="155286" y="1857693"/>
                </a:lnTo>
                <a:lnTo>
                  <a:pt x="157191" y="1858645"/>
                </a:lnTo>
                <a:lnTo>
                  <a:pt x="159732" y="1858963"/>
                </a:lnTo>
                <a:lnTo>
                  <a:pt x="161955" y="1859280"/>
                </a:lnTo>
                <a:lnTo>
                  <a:pt x="164495" y="1859598"/>
                </a:lnTo>
                <a:lnTo>
                  <a:pt x="1553180" y="1859598"/>
                </a:lnTo>
                <a:lnTo>
                  <a:pt x="1556038" y="1859280"/>
                </a:lnTo>
                <a:lnTo>
                  <a:pt x="1557943" y="1858963"/>
                </a:lnTo>
                <a:lnTo>
                  <a:pt x="1560484" y="1858645"/>
                </a:lnTo>
                <a:lnTo>
                  <a:pt x="1562389" y="1857693"/>
                </a:lnTo>
                <a:lnTo>
                  <a:pt x="1564612" y="1856740"/>
                </a:lnTo>
                <a:lnTo>
                  <a:pt x="1566517" y="1855470"/>
                </a:lnTo>
                <a:lnTo>
                  <a:pt x="1570010" y="1852613"/>
                </a:lnTo>
                <a:lnTo>
                  <a:pt x="1572868" y="1849120"/>
                </a:lnTo>
                <a:lnTo>
                  <a:pt x="1574139" y="1847215"/>
                </a:lnTo>
                <a:lnTo>
                  <a:pt x="1575091" y="1844993"/>
                </a:lnTo>
                <a:lnTo>
                  <a:pt x="1576044" y="1842770"/>
                </a:lnTo>
                <a:lnTo>
                  <a:pt x="1576679" y="1840548"/>
                </a:lnTo>
                <a:lnTo>
                  <a:pt x="1576997" y="1838643"/>
                </a:lnTo>
                <a:lnTo>
                  <a:pt x="1576997" y="1836103"/>
                </a:lnTo>
                <a:lnTo>
                  <a:pt x="1576997" y="164782"/>
                </a:lnTo>
                <a:lnTo>
                  <a:pt x="1576997" y="161925"/>
                </a:lnTo>
                <a:lnTo>
                  <a:pt x="1576679" y="160020"/>
                </a:lnTo>
                <a:lnTo>
                  <a:pt x="1576044" y="157480"/>
                </a:lnTo>
                <a:lnTo>
                  <a:pt x="1575091" y="155257"/>
                </a:lnTo>
                <a:lnTo>
                  <a:pt x="1574139" y="153352"/>
                </a:lnTo>
                <a:lnTo>
                  <a:pt x="1572868" y="151447"/>
                </a:lnTo>
                <a:lnTo>
                  <a:pt x="1570010" y="147955"/>
                </a:lnTo>
                <a:lnTo>
                  <a:pt x="1566517" y="145097"/>
                </a:lnTo>
                <a:lnTo>
                  <a:pt x="1564612" y="143827"/>
                </a:lnTo>
                <a:lnTo>
                  <a:pt x="1562389" y="142875"/>
                </a:lnTo>
                <a:lnTo>
                  <a:pt x="1560484" y="141922"/>
                </a:lnTo>
                <a:lnTo>
                  <a:pt x="1557943" y="141287"/>
                </a:lnTo>
                <a:lnTo>
                  <a:pt x="1556038" y="140970"/>
                </a:lnTo>
                <a:lnTo>
                  <a:pt x="1553180" y="140970"/>
                </a:lnTo>
                <a:lnTo>
                  <a:pt x="589072" y="140970"/>
                </a:lnTo>
                <a:close/>
                <a:moveTo>
                  <a:pt x="489358" y="0"/>
                </a:moveTo>
                <a:lnTo>
                  <a:pt x="1553180" y="0"/>
                </a:lnTo>
                <a:lnTo>
                  <a:pt x="1562071" y="317"/>
                </a:lnTo>
                <a:lnTo>
                  <a:pt x="1570010" y="952"/>
                </a:lnTo>
                <a:lnTo>
                  <a:pt x="1578584" y="2222"/>
                </a:lnTo>
                <a:lnTo>
                  <a:pt x="1586523" y="3492"/>
                </a:lnTo>
                <a:lnTo>
                  <a:pt x="1594462" y="5397"/>
                </a:lnTo>
                <a:lnTo>
                  <a:pt x="1602084" y="7620"/>
                </a:lnTo>
                <a:lnTo>
                  <a:pt x="1609705" y="10160"/>
                </a:lnTo>
                <a:lnTo>
                  <a:pt x="1617644" y="13017"/>
                </a:lnTo>
                <a:lnTo>
                  <a:pt x="1624630" y="16192"/>
                </a:lnTo>
                <a:lnTo>
                  <a:pt x="1631617" y="20002"/>
                </a:lnTo>
                <a:lnTo>
                  <a:pt x="1638603" y="23812"/>
                </a:lnTo>
                <a:lnTo>
                  <a:pt x="1645589" y="28257"/>
                </a:lnTo>
                <a:lnTo>
                  <a:pt x="1651623" y="32702"/>
                </a:lnTo>
                <a:lnTo>
                  <a:pt x="1657974" y="37782"/>
                </a:lnTo>
                <a:lnTo>
                  <a:pt x="1664008" y="42862"/>
                </a:lnTo>
                <a:lnTo>
                  <a:pt x="1669724" y="48260"/>
                </a:lnTo>
                <a:lnTo>
                  <a:pt x="1675122" y="53975"/>
                </a:lnTo>
                <a:lnTo>
                  <a:pt x="1680203" y="60007"/>
                </a:lnTo>
                <a:lnTo>
                  <a:pt x="1685284" y="66357"/>
                </a:lnTo>
                <a:lnTo>
                  <a:pt x="1689730" y="72390"/>
                </a:lnTo>
                <a:lnTo>
                  <a:pt x="1694176" y="79375"/>
                </a:lnTo>
                <a:lnTo>
                  <a:pt x="1697987" y="86360"/>
                </a:lnTo>
                <a:lnTo>
                  <a:pt x="1701797" y="93345"/>
                </a:lnTo>
                <a:lnTo>
                  <a:pt x="1704973" y="100647"/>
                </a:lnTo>
                <a:lnTo>
                  <a:pt x="1707831" y="108267"/>
                </a:lnTo>
                <a:lnTo>
                  <a:pt x="1710371" y="115570"/>
                </a:lnTo>
                <a:lnTo>
                  <a:pt x="1712594" y="123507"/>
                </a:lnTo>
                <a:lnTo>
                  <a:pt x="1714500" y="131445"/>
                </a:lnTo>
                <a:lnTo>
                  <a:pt x="1715770" y="139382"/>
                </a:lnTo>
                <a:lnTo>
                  <a:pt x="1717040" y="147637"/>
                </a:lnTo>
                <a:lnTo>
                  <a:pt x="1717675" y="155892"/>
                </a:lnTo>
                <a:lnTo>
                  <a:pt x="1717675" y="164782"/>
                </a:lnTo>
                <a:lnTo>
                  <a:pt x="1717675" y="1836103"/>
                </a:lnTo>
                <a:lnTo>
                  <a:pt x="1717675" y="1844358"/>
                </a:lnTo>
                <a:lnTo>
                  <a:pt x="1717040" y="1852613"/>
                </a:lnTo>
                <a:lnTo>
                  <a:pt x="1715770" y="1861185"/>
                </a:lnTo>
                <a:lnTo>
                  <a:pt x="1714500" y="1869123"/>
                </a:lnTo>
                <a:lnTo>
                  <a:pt x="1712594" y="1877060"/>
                </a:lnTo>
                <a:lnTo>
                  <a:pt x="1710371" y="1884680"/>
                </a:lnTo>
                <a:lnTo>
                  <a:pt x="1707831" y="1892300"/>
                </a:lnTo>
                <a:lnTo>
                  <a:pt x="1704973" y="1900238"/>
                </a:lnTo>
                <a:lnTo>
                  <a:pt x="1701797" y="1907223"/>
                </a:lnTo>
                <a:lnTo>
                  <a:pt x="1697987" y="1914208"/>
                </a:lnTo>
                <a:lnTo>
                  <a:pt x="1694176" y="1921193"/>
                </a:lnTo>
                <a:lnTo>
                  <a:pt x="1689730" y="1927860"/>
                </a:lnTo>
                <a:lnTo>
                  <a:pt x="1685284" y="1934210"/>
                </a:lnTo>
                <a:lnTo>
                  <a:pt x="1680203" y="1940560"/>
                </a:lnTo>
                <a:lnTo>
                  <a:pt x="1675122" y="1946275"/>
                </a:lnTo>
                <a:lnTo>
                  <a:pt x="1669724" y="1952308"/>
                </a:lnTo>
                <a:lnTo>
                  <a:pt x="1664008" y="1957705"/>
                </a:lnTo>
                <a:lnTo>
                  <a:pt x="1657974" y="1962785"/>
                </a:lnTo>
                <a:lnTo>
                  <a:pt x="1651623" y="1967865"/>
                </a:lnTo>
                <a:lnTo>
                  <a:pt x="1645589" y="1972310"/>
                </a:lnTo>
                <a:lnTo>
                  <a:pt x="1638603" y="1976755"/>
                </a:lnTo>
                <a:lnTo>
                  <a:pt x="1631617" y="1980565"/>
                </a:lnTo>
                <a:lnTo>
                  <a:pt x="1624630" y="1984375"/>
                </a:lnTo>
                <a:lnTo>
                  <a:pt x="1617644" y="1987550"/>
                </a:lnTo>
                <a:lnTo>
                  <a:pt x="1609705" y="1990408"/>
                </a:lnTo>
                <a:lnTo>
                  <a:pt x="1602084" y="1992948"/>
                </a:lnTo>
                <a:lnTo>
                  <a:pt x="1594462" y="1995170"/>
                </a:lnTo>
                <a:lnTo>
                  <a:pt x="1586523" y="1997075"/>
                </a:lnTo>
                <a:lnTo>
                  <a:pt x="1578584" y="1998345"/>
                </a:lnTo>
                <a:lnTo>
                  <a:pt x="1570010" y="1999615"/>
                </a:lnTo>
                <a:lnTo>
                  <a:pt x="1562071" y="2000250"/>
                </a:lnTo>
                <a:lnTo>
                  <a:pt x="1553180" y="2000250"/>
                </a:lnTo>
                <a:lnTo>
                  <a:pt x="164495" y="2000250"/>
                </a:lnTo>
                <a:lnTo>
                  <a:pt x="155604" y="2000250"/>
                </a:lnTo>
                <a:lnTo>
                  <a:pt x="147665" y="1999615"/>
                </a:lnTo>
                <a:lnTo>
                  <a:pt x="139408" y="1998345"/>
                </a:lnTo>
                <a:lnTo>
                  <a:pt x="131152" y="1997075"/>
                </a:lnTo>
                <a:lnTo>
                  <a:pt x="123213" y="1995170"/>
                </a:lnTo>
                <a:lnTo>
                  <a:pt x="115591" y="1992948"/>
                </a:lnTo>
                <a:lnTo>
                  <a:pt x="107970" y="1990408"/>
                </a:lnTo>
                <a:lnTo>
                  <a:pt x="100348" y="1987550"/>
                </a:lnTo>
                <a:lnTo>
                  <a:pt x="93044" y="1984375"/>
                </a:lnTo>
                <a:lnTo>
                  <a:pt x="86058" y="1980565"/>
                </a:lnTo>
                <a:lnTo>
                  <a:pt x="79072" y="1976755"/>
                </a:lnTo>
                <a:lnTo>
                  <a:pt x="72721" y="1972310"/>
                </a:lnTo>
                <a:lnTo>
                  <a:pt x="66052" y="1967865"/>
                </a:lnTo>
                <a:lnTo>
                  <a:pt x="59701" y="1962785"/>
                </a:lnTo>
                <a:lnTo>
                  <a:pt x="53667" y="1957705"/>
                </a:lnTo>
                <a:lnTo>
                  <a:pt x="48269" y="1952308"/>
                </a:lnTo>
                <a:lnTo>
                  <a:pt x="42553" y="1946275"/>
                </a:lnTo>
                <a:lnTo>
                  <a:pt x="37472" y="1940560"/>
                </a:lnTo>
                <a:lnTo>
                  <a:pt x="32391" y="1934210"/>
                </a:lnTo>
                <a:lnTo>
                  <a:pt x="27945" y="1927860"/>
                </a:lnTo>
                <a:lnTo>
                  <a:pt x="23817" y="1921193"/>
                </a:lnTo>
                <a:lnTo>
                  <a:pt x="19688" y="1914208"/>
                </a:lnTo>
                <a:lnTo>
                  <a:pt x="16195" y="1907223"/>
                </a:lnTo>
                <a:lnTo>
                  <a:pt x="12702" y="1900238"/>
                </a:lnTo>
                <a:lnTo>
                  <a:pt x="9844" y="1892300"/>
                </a:lnTo>
                <a:lnTo>
                  <a:pt x="7304" y="1884680"/>
                </a:lnTo>
                <a:lnTo>
                  <a:pt x="5081" y="1877060"/>
                </a:lnTo>
                <a:lnTo>
                  <a:pt x="3175" y="1869123"/>
                </a:lnTo>
                <a:lnTo>
                  <a:pt x="1905" y="1861185"/>
                </a:lnTo>
                <a:lnTo>
                  <a:pt x="635" y="1852613"/>
                </a:lnTo>
                <a:lnTo>
                  <a:pt x="0" y="1844358"/>
                </a:lnTo>
                <a:lnTo>
                  <a:pt x="0" y="1836103"/>
                </a:lnTo>
                <a:lnTo>
                  <a:pt x="0" y="489585"/>
                </a:lnTo>
                <a:lnTo>
                  <a:pt x="4893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MH_Other_7"/>
          <p:cNvSpPr/>
          <p:nvPr>
            <p:custDataLst>
              <p:tags r:id="rId12"/>
            </p:custDataLst>
          </p:nvPr>
        </p:nvSpPr>
        <p:spPr bwMode="auto">
          <a:xfrm>
            <a:off x="8267700" y="1804035"/>
            <a:ext cx="340995" cy="513080"/>
          </a:xfrm>
          <a:custGeom>
            <a:avLst/>
            <a:gdLst>
              <a:gd name="T0" fmla="*/ 248428 w 2033587"/>
              <a:gd name="T1" fmla="*/ 944529 h 2276475"/>
              <a:gd name="T2" fmla="*/ 1175716 w 2033587"/>
              <a:gd name="T3" fmla="*/ 709393 h 2276475"/>
              <a:gd name="T4" fmla="*/ 1178374 w 2033587"/>
              <a:gd name="T5" fmla="*/ 591162 h 2276475"/>
              <a:gd name="T6" fmla="*/ 1585424 w 2033587"/>
              <a:gd name="T7" fmla="*/ 232745 h 2276475"/>
              <a:gd name="T8" fmla="*/ 1623685 w 2033587"/>
              <a:gd name="T9" fmla="*/ 244701 h 2276475"/>
              <a:gd name="T10" fmla="*/ 1656631 w 2033587"/>
              <a:gd name="T11" fmla="*/ 266753 h 2276475"/>
              <a:gd name="T12" fmla="*/ 1682138 w 2033587"/>
              <a:gd name="T13" fmla="*/ 297308 h 2276475"/>
              <a:gd name="T14" fmla="*/ 1697549 w 2033587"/>
              <a:gd name="T15" fmla="*/ 334505 h 2276475"/>
              <a:gd name="T16" fmla="*/ 1701800 w 2033587"/>
              <a:gd name="T17" fmla="*/ 1767638 h 2276475"/>
              <a:gd name="T18" fmla="*/ 1695689 w 2033587"/>
              <a:gd name="T19" fmla="*/ 1808289 h 2276475"/>
              <a:gd name="T20" fmla="*/ 1678419 w 2033587"/>
              <a:gd name="T21" fmla="*/ 1844423 h 2276475"/>
              <a:gd name="T22" fmla="*/ 1651849 w 2033587"/>
              <a:gd name="T23" fmla="*/ 1873649 h 2276475"/>
              <a:gd name="T24" fmla="*/ 1617839 w 2033587"/>
              <a:gd name="T25" fmla="*/ 1894372 h 2276475"/>
              <a:gd name="T26" fmla="*/ 1578251 w 2033587"/>
              <a:gd name="T27" fmla="*/ 1904469 h 2276475"/>
              <a:gd name="T28" fmla="*/ 381012 w 2033587"/>
              <a:gd name="T29" fmla="*/ 1903672 h 2276475"/>
              <a:gd name="T30" fmla="*/ 342220 w 2033587"/>
              <a:gd name="T31" fmla="*/ 1891715 h 2276475"/>
              <a:gd name="T32" fmla="*/ 309539 w 2033587"/>
              <a:gd name="T33" fmla="*/ 1869397 h 2276475"/>
              <a:gd name="T34" fmla="*/ 284298 w 2033587"/>
              <a:gd name="T35" fmla="*/ 1838844 h 2276475"/>
              <a:gd name="T36" fmla="*/ 268621 w 2033587"/>
              <a:gd name="T37" fmla="*/ 1801912 h 2276475"/>
              <a:gd name="T38" fmla="*/ 382075 w 2033587"/>
              <a:gd name="T39" fmla="*/ 1767638 h 2276475"/>
              <a:gd name="T40" fmla="*/ 385528 w 2033587"/>
              <a:gd name="T41" fmla="*/ 1778531 h 2276475"/>
              <a:gd name="T42" fmla="*/ 398017 w 2033587"/>
              <a:gd name="T43" fmla="*/ 1786768 h 2276475"/>
              <a:gd name="T44" fmla="*/ 1570013 w 2033587"/>
              <a:gd name="T45" fmla="*/ 1786502 h 2276475"/>
              <a:gd name="T46" fmla="*/ 1581704 w 2033587"/>
              <a:gd name="T47" fmla="*/ 1776937 h 2276475"/>
              <a:gd name="T48" fmla="*/ 1583830 w 2033587"/>
              <a:gd name="T49" fmla="*/ 368513 h 2276475"/>
              <a:gd name="T50" fmla="*/ 1580376 w 2033587"/>
              <a:gd name="T51" fmla="*/ 357619 h 2276475"/>
              <a:gd name="T52" fmla="*/ 1568419 w 2033587"/>
              <a:gd name="T53" fmla="*/ 349383 h 2276475"/>
              <a:gd name="T54" fmla="*/ 492697 w 2033587"/>
              <a:gd name="T55" fmla="*/ 362402 h 2276475"/>
              <a:gd name="T56" fmla="*/ 484724 w 2033587"/>
              <a:gd name="T57" fmla="*/ 402787 h 2276475"/>
              <a:gd name="T58" fmla="*/ 465590 w 2033587"/>
              <a:gd name="T59" fmla="*/ 437592 h 2276475"/>
              <a:gd name="T60" fmla="*/ 437421 w 2033587"/>
              <a:gd name="T61" fmla="*/ 465490 h 2276475"/>
              <a:gd name="T62" fmla="*/ 402608 w 2033587"/>
              <a:gd name="T63" fmla="*/ 484619 h 2276475"/>
              <a:gd name="T64" fmla="*/ 362480 w 2033587"/>
              <a:gd name="T65" fmla="*/ 492856 h 2276475"/>
              <a:gd name="T66" fmla="*/ 118789 w 2033587"/>
              <a:gd name="T67" fmla="*/ 1542067 h 2276475"/>
              <a:gd name="T68" fmla="*/ 128090 w 2033587"/>
              <a:gd name="T69" fmla="*/ 1553757 h 2276475"/>
              <a:gd name="T70" fmla="*/ 1299773 w 2033587"/>
              <a:gd name="T71" fmla="*/ 1556149 h 2276475"/>
              <a:gd name="T72" fmla="*/ 1310934 w 2033587"/>
              <a:gd name="T73" fmla="*/ 1552695 h 2276475"/>
              <a:gd name="T74" fmla="*/ 1319438 w 2033587"/>
              <a:gd name="T75" fmla="*/ 1540208 h 2276475"/>
              <a:gd name="T76" fmla="*/ 1318907 w 2033587"/>
              <a:gd name="T77" fmla="*/ 131782 h 2276475"/>
              <a:gd name="T78" fmla="*/ 1309340 w 2033587"/>
              <a:gd name="T79" fmla="*/ 120357 h 2276475"/>
              <a:gd name="T80" fmla="*/ 492963 w 2033587"/>
              <a:gd name="T81" fmla="*/ 117967 h 2276475"/>
              <a:gd name="T82" fmla="*/ 1327676 w 2033587"/>
              <a:gd name="T83" fmla="*/ 2922 h 2276475"/>
              <a:gd name="T84" fmla="*/ 1365413 w 2033587"/>
              <a:gd name="T85" fmla="*/ 16738 h 2276475"/>
              <a:gd name="T86" fmla="*/ 1397303 w 2033587"/>
              <a:gd name="T87" fmla="*/ 40385 h 2276475"/>
              <a:gd name="T88" fmla="*/ 1420954 w 2033587"/>
              <a:gd name="T89" fmla="*/ 72268 h 2276475"/>
              <a:gd name="T90" fmla="*/ 1434773 w 2033587"/>
              <a:gd name="T91" fmla="*/ 109996 h 2276475"/>
              <a:gd name="T92" fmla="*/ 1437430 w 2033587"/>
              <a:gd name="T93" fmla="*/ 1543396 h 2276475"/>
              <a:gd name="T94" fmla="*/ 1429192 w 2033587"/>
              <a:gd name="T95" fmla="*/ 1583515 h 2276475"/>
              <a:gd name="T96" fmla="*/ 1410324 w 2033587"/>
              <a:gd name="T97" fmla="*/ 1618586 h 2276475"/>
              <a:gd name="T98" fmla="*/ 1382155 w 2033587"/>
              <a:gd name="T99" fmla="*/ 1646749 h 2276475"/>
              <a:gd name="T100" fmla="*/ 1347076 w 2033587"/>
              <a:gd name="T101" fmla="*/ 1665613 h 2276475"/>
              <a:gd name="T102" fmla="*/ 1307214 w 2033587"/>
              <a:gd name="T103" fmla="*/ 1673849 h 2276475"/>
              <a:gd name="T104" fmla="*/ 109754 w 2033587"/>
              <a:gd name="T105" fmla="*/ 1671192 h 2276475"/>
              <a:gd name="T106" fmla="*/ 72018 w 2033587"/>
              <a:gd name="T107" fmla="*/ 1657377 h 2276475"/>
              <a:gd name="T108" fmla="*/ 40394 w 2033587"/>
              <a:gd name="T109" fmla="*/ 1633731 h 2276475"/>
              <a:gd name="T110" fmla="*/ 16476 w 2033587"/>
              <a:gd name="T111" fmla="*/ 1601848 h 2276475"/>
              <a:gd name="T112" fmla="*/ 2657 w 2033587"/>
              <a:gd name="T113" fmla="*/ 1564120 h 2276475"/>
              <a:gd name="T114" fmla="*/ 409517 w 2033587"/>
              <a:gd name="T115" fmla="*/ 0 h 227647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033587" h="2276475">
                <a:moveTo>
                  <a:pt x="312737" y="1411287"/>
                </a:moveTo>
                <a:lnTo>
                  <a:pt x="1422400" y="1411287"/>
                </a:lnTo>
                <a:lnTo>
                  <a:pt x="1422400" y="1552575"/>
                </a:lnTo>
                <a:lnTo>
                  <a:pt x="312737" y="1552575"/>
                </a:lnTo>
                <a:lnTo>
                  <a:pt x="312737" y="1411287"/>
                </a:lnTo>
                <a:close/>
                <a:moveTo>
                  <a:pt x="296862" y="1128712"/>
                </a:moveTo>
                <a:lnTo>
                  <a:pt x="1404937" y="1128712"/>
                </a:lnTo>
                <a:lnTo>
                  <a:pt x="1404937" y="1270000"/>
                </a:lnTo>
                <a:lnTo>
                  <a:pt x="296862" y="1270000"/>
                </a:lnTo>
                <a:lnTo>
                  <a:pt x="296862" y="1128712"/>
                </a:lnTo>
                <a:close/>
                <a:moveTo>
                  <a:pt x="296862" y="847725"/>
                </a:moveTo>
                <a:lnTo>
                  <a:pt x="1404937" y="847725"/>
                </a:lnTo>
                <a:lnTo>
                  <a:pt x="1404937" y="987425"/>
                </a:lnTo>
                <a:lnTo>
                  <a:pt x="296862" y="987425"/>
                </a:lnTo>
                <a:lnTo>
                  <a:pt x="296862" y="847725"/>
                </a:lnTo>
                <a:close/>
                <a:moveTo>
                  <a:pt x="869950" y="565150"/>
                </a:moveTo>
                <a:lnTo>
                  <a:pt x="1408113" y="565150"/>
                </a:lnTo>
                <a:lnTo>
                  <a:pt x="1408113" y="706438"/>
                </a:lnTo>
                <a:lnTo>
                  <a:pt x="869950" y="706438"/>
                </a:lnTo>
                <a:lnTo>
                  <a:pt x="869950" y="565150"/>
                </a:lnTo>
                <a:close/>
                <a:moveTo>
                  <a:pt x="1869440" y="276225"/>
                </a:moveTo>
                <a:lnTo>
                  <a:pt x="1877695" y="276543"/>
                </a:lnTo>
                <a:lnTo>
                  <a:pt x="1885950" y="276860"/>
                </a:lnTo>
                <a:lnTo>
                  <a:pt x="1894522" y="278130"/>
                </a:lnTo>
                <a:lnTo>
                  <a:pt x="1902460" y="279400"/>
                </a:lnTo>
                <a:lnTo>
                  <a:pt x="1910080" y="281305"/>
                </a:lnTo>
                <a:lnTo>
                  <a:pt x="1918017" y="283528"/>
                </a:lnTo>
                <a:lnTo>
                  <a:pt x="1925955" y="286068"/>
                </a:lnTo>
                <a:lnTo>
                  <a:pt x="1933257" y="288925"/>
                </a:lnTo>
                <a:lnTo>
                  <a:pt x="1940242" y="292418"/>
                </a:lnTo>
                <a:lnTo>
                  <a:pt x="1947545" y="296228"/>
                </a:lnTo>
                <a:lnTo>
                  <a:pt x="1954530" y="299720"/>
                </a:lnTo>
                <a:lnTo>
                  <a:pt x="1961197" y="304165"/>
                </a:lnTo>
                <a:lnTo>
                  <a:pt x="1967865" y="308928"/>
                </a:lnTo>
                <a:lnTo>
                  <a:pt x="1973897" y="313690"/>
                </a:lnTo>
                <a:lnTo>
                  <a:pt x="1979612" y="318770"/>
                </a:lnTo>
                <a:lnTo>
                  <a:pt x="1985645" y="324168"/>
                </a:lnTo>
                <a:lnTo>
                  <a:pt x="1991042" y="330200"/>
                </a:lnTo>
                <a:lnTo>
                  <a:pt x="1996122" y="335915"/>
                </a:lnTo>
                <a:lnTo>
                  <a:pt x="2000885" y="342265"/>
                </a:lnTo>
                <a:lnTo>
                  <a:pt x="2005647" y="348615"/>
                </a:lnTo>
                <a:lnTo>
                  <a:pt x="2010092" y="355283"/>
                </a:lnTo>
                <a:lnTo>
                  <a:pt x="2013585" y="362268"/>
                </a:lnTo>
                <a:lnTo>
                  <a:pt x="2018395" y="369570"/>
                </a:lnTo>
                <a:lnTo>
                  <a:pt x="2020570" y="376873"/>
                </a:lnTo>
                <a:lnTo>
                  <a:pt x="2023745" y="384175"/>
                </a:lnTo>
                <a:lnTo>
                  <a:pt x="2026285" y="391795"/>
                </a:lnTo>
                <a:lnTo>
                  <a:pt x="2028507" y="399733"/>
                </a:lnTo>
                <a:lnTo>
                  <a:pt x="2030412" y="407670"/>
                </a:lnTo>
                <a:lnTo>
                  <a:pt x="2032000" y="415608"/>
                </a:lnTo>
                <a:lnTo>
                  <a:pt x="2032952" y="423863"/>
                </a:lnTo>
                <a:lnTo>
                  <a:pt x="2033270" y="432118"/>
                </a:lnTo>
                <a:lnTo>
                  <a:pt x="2033587" y="440373"/>
                </a:lnTo>
                <a:lnTo>
                  <a:pt x="2033587" y="2112328"/>
                </a:lnTo>
                <a:lnTo>
                  <a:pt x="2033270" y="2120583"/>
                </a:lnTo>
                <a:lnTo>
                  <a:pt x="2032952" y="2128838"/>
                </a:lnTo>
                <a:lnTo>
                  <a:pt x="2032000" y="2137410"/>
                </a:lnTo>
                <a:lnTo>
                  <a:pt x="2030412" y="2145348"/>
                </a:lnTo>
                <a:lnTo>
                  <a:pt x="2028507" y="2153285"/>
                </a:lnTo>
                <a:lnTo>
                  <a:pt x="2026285" y="2160905"/>
                </a:lnTo>
                <a:lnTo>
                  <a:pt x="2023745" y="2168525"/>
                </a:lnTo>
                <a:lnTo>
                  <a:pt x="2020570" y="2175828"/>
                </a:lnTo>
                <a:lnTo>
                  <a:pt x="2018395" y="2183130"/>
                </a:lnTo>
                <a:lnTo>
                  <a:pt x="2013585" y="2190433"/>
                </a:lnTo>
                <a:lnTo>
                  <a:pt x="2010092" y="2197418"/>
                </a:lnTo>
                <a:lnTo>
                  <a:pt x="2005647" y="2204085"/>
                </a:lnTo>
                <a:lnTo>
                  <a:pt x="2000885" y="2210435"/>
                </a:lnTo>
                <a:lnTo>
                  <a:pt x="1996122" y="2216785"/>
                </a:lnTo>
                <a:lnTo>
                  <a:pt x="1991042" y="2222500"/>
                </a:lnTo>
                <a:lnTo>
                  <a:pt x="1985645" y="2228533"/>
                </a:lnTo>
                <a:lnTo>
                  <a:pt x="1979612" y="2233930"/>
                </a:lnTo>
                <a:lnTo>
                  <a:pt x="1973897" y="2239010"/>
                </a:lnTo>
                <a:lnTo>
                  <a:pt x="1967865" y="2243773"/>
                </a:lnTo>
                <a:lnTo>
                  <a:pt x="1961197" y="2248535"/>
                </a:lnTo>
                <a:lnTo>
                  <a:pt x="1954530" y="2252980"/>
                </a:lnTo>
                <a:lnTo>
                  <a:pt x="1947545" y="2256790"/>
                </a:lnTo>
                <a:lnTo>
                  <a:pt x="1940242" y="2260600"/>
                </a:lnTo>
                <a:lnTo>
                  <a:pt x="1933257" y="2263775"/>
                </a:lnTo>
                <a:lnTo>
                  <a:pt x="1925955" y="2266633"/>
                </a:lnTo>
                <a:lnTo>
                  <a:pt x="1918017" y="2269173"/>
                </a:lnTo>
                <a:lnTo>
                  <a:pt x="1910080" y="2271395"/>
                </a:lnTo>
                <a:lnTo>
                  <a:pt x="1902460" y="2273300"/>
                </a:lnTo>
                <a:lnTo>
                  <a:pt x="1894522" y="2274888"/>
                </a:lnTo>
                <a:lnTo>
                  <a:pt x="1885950" y="2275840"/>
                </a:lnTo>
                <a:lnTo>
                  <a:pt x="1877695" y="2276475"/>
                </a:lnTo>
                <a:lnTo>
                  <a:pt x="1869440" y="2276475"/>
                </a:lnTo>
                <a:lnTo>
                  <a:pt x="480377" y="2276475"/>
                </a:lnTo>
                <a:lnTo>
                  <a:pt x="471805" y="2276475"/>
                </a:lnTo>
                <a:lnTo>
                  <a:pt x="463550" y="2275840"/>
                </a:lnTo>
                <a:lnTo>
                  <a:pt x="455295" y="2274888"/>
                </a:lnTo>
                <a:lnTo>
                  <a:pt x="447040" y="2273300"/>
                </a:lnTo>
                <a:lnTo>
                  <a:pt x="439102" y="2271395"/>
                </a:lnTo>
                <a:lnTo>
                  <a:pt x="431482" y="2269173"/>
                </a:lnTo>
                <a:lnTo>
                  <a:pt x="423862" y="2266633"/>
                </a:lnTo>
                <a:lnTo>
                  <a:pt x="416242" y="2263775"/>
                </a:lnTo>
                <a:lnTo>
                  <a:pt x="408940" y="2260600"/>
                </a:lnTo>
                <a:lnTo>
                  <a:pt x="401955" y="2256790"/>
                </a:lnTo>
                <a:lnTo>
                  <a:pt x="394970" y="2252980"/>
                </a:lnTo>
                <a:lnTo>
                  <a:pt x="388620" y="2248535"/>
                </a:lnTo>
                <a:lnTo>
                  <a:pt x="381952" y="2243773"/>
                </a:lnTo>
                <a:lnTo>
                  <a:pt x="375602" y="2239010"/>
                </a:lnTo>
                <a:lnTo>
                  <a:pt x="369887" y="2233930"/>
                </a:lnTo>
                <a:lnTo>
                  <a:pt x="364172" y="2228533"/>
                </a:lnTo>
                <a:lnTo>
                  <a:pt x="358457" y="2222500"/>
                </a:lnTo>
                <a:lnTo>
                  <a:pt x="353377" y="2216785"/>
                </a:lnTo>
                <a:lnTo>
                  <a:pt x="348297" y="2210435"/>
                </a:lnTo>
                <a:lnTo>
                  <a:pt x="343852" y="2204085"/>
                </a:lnTo>
                <a:lnTo>
                  <a:pt x="339725" y="2197418"/>
                </a:lnTo>
                <a:lnTo>
                  <a:pt x="335597" y="2190433"/>
                </a:lnTo>
                <a:lnTo>
                  <a:pt x="332105" y="2183130"/>
                </a:lnTo>
                <a:lnTo>
                  <a:pt x="328612" y="2175828"/>
                </a:lnTo>
                <a:lnTo>
                  <a:pt x="325755" y="2168525"/>
                </a:lnTo>
                <a:lnTo>
                  <a:pt x="323215" y="2160905"/>
                </a:lnTo>
                <a:lnTo>
                  <a:pt x="320992" y="2153285"/>
                </a:lnTo>
                <a:lnTo>
                  <a:pt x="319087" y="2145348"/>
                </a:lnTo>
                <a:lnTo>
                  <a:pt x="317817" y="2137410"/>
                </a:lnTo>
                <a:lnTo>
                  <a:pt x="316547" y="2128838"/>
                </a:lnTo>
                <a:lnTo>
                  <a:pt x="315912" y="2120583"/>
                </a:lnTo>
                <a:lnTo>
                  <a:pt x="315912" y="2112328"/>
                </a:lnTo>
                <a:lnTo>
                  <a:pt x="456565" y="2112328"/>
                </a:lnTo>
                <a:lnTo>
                  <a:pt x="456882" y="2114868"/>
                </a:lnTo>
                <a:lnTo>
                  <a:pt x="457200" y="2116773"/>
                </a:lnTo>
                <a:lnTo>
                  <a:pt x="457835" y="2118995"/>
                </a:lnTo>
                <a:lnTo>
                  <a:pt x="458470" y="2121218"/>
                </a:lnTo>
                <a:lnTo>
                  <a:pt x="459422" y="2123440"/>
                </a:lnTo>
                <a:lnTo>
                  <a:pt x="460692" y="2125345"/>
                </a:lnTo>
                <a:lnTo>
                  <a:pt x="463550" y="2128838"/>
                </a:lnTo>
                <a:lnTo>
                  <a:pt x="467042" y="2132013"/>
                </a:lnTo>
                <a:lnTo>
                  <a:pt x="468947" y="2132965"/>
                </a:lnTo>
                <a:lnTo>
                  <a:pt x="471170" y="2133918"/>
                </a:lnTo>
                <a:lnTo>
                  <a:pt x="473392" y="2134870"/>
                </a:lnTo>
                <a:lnTo>
                  <a:pt x="475615" y="2135188"/>
                </a:lnTo>
                <a:lnTo>
                  <a:pt x="477837" y="2135505"/>
                </a:lnTo>
                <a:lnTo>
                  <a:pt x="480377" y="2135823"/>
                </a:lnTo>
                <a:lnTo>
                  <a:pt x="1869440" y="2135823"/>
                </a:lnTo>
                <a:lnTo>
                  <a:pt x="1871980" y="2135505"/>
                </a:lnTo>
                <a:lnTo>
                  <a:pt x="1874202" y="2135188"/>
                </a:lnTo>
                <a:lnTo>
                  <a:pt x="1876107" y="2134870"/>
                </a:lnTo>
                <a:lnTo>
                  <a:pt x="1878330" y="2133918"/>
                </a:lnTo>
                <a:lnTo>
                  <a:pt x="1880552" y="2132965"/>
                </a:lnTo>
                <a:lnTo>
                  <a:pt x="1882457" y="2132013"/>
                </a:lnTo>
                <a:lnTo>
                  <a:pt x="1885950" y="2128838"/>
                </a:lnTo>
                <a:lnTo>
                  <a:pt x="1888490" y="2125345"/>
                </a:lnTo>
                <a:lnTo>
                  <a:pt x="1890077" y="2123440"/>
                </a:lnTo>
                <a:lnTo>
                  <a:pt x="1890712" y="2121218"/>
                </a:lnTo>
                <a:lnTo>
                  <a:pt x="1891982" y="2118995"/>
                </a:lnTo>
                <a:lnTo>
                  <a:pt x="1892300" y="2116773"/>
                </a:lnTo>
                <a:lnTo>
                  <a:pt x="1892617" y="2114868"/>
                </a:lnTo>
                <a:lnTo>
                  <a:pt x="1892617" y="2112328"/>
                </a:lnTo>
                <a:lnTo>
                  <a:pt x="1892617" y="440373"/>
                </a:lnTo>
                <a:lnTo>
                  <a:pt x="1892617" y="438468"/>
                </a:lnTo>
                <a:lnTo>
                  <a:pt x="1892300" y="435928"/>
                </a:lnTo>
                <a:lnTo>
                  <a:pt x="1891982" y="433705"/>
                </a:lnTo>
                <a:lnTo>
                  <a:pt x="1890712" y="431483"/>
                </a:lnTo>
                <a:lnTo>
                  <a:pt x="1890077" y="429578"/>
                </a:lnTo>
                <a:lnTo>
                  <a:pt x="1888490" y="427355"/>
                </a:lnTo>
                <a:lnTo>
                  <a:pt x="1885950" y="424180"/>
                </a:lnTo>
                <a:lnTo>
                  <a:pt x="1882457" y="421323"/>
                </a:lnTo>
                <a:lnTo>
                  <a:pt x="1880552" y="420053"/>
                </a:lnTo>
                <a:lnTo>
                  <a:pt x="1878330" y="419100"/>
                </a:lnTo>
                <a:lnTo>
                  <a:pt x="1876107" y="418148"/>
                </a:lnTo>
                <a:lnTo>
                  <a:pt x="1874202" y="417513"/>
                </a:lnTo>
                <a:lnTo>
                  <a:pt x="1871980" y="417195"/>
                </a:lnTo>
                <a:lnTo>
                  <a:pt x="1869440" y="417195"/>
                </a:lnTo>
                <a:lnTo>
                  <a:pt x="1869440" y="276225"/>
                </a:lnTo>
                <a:close/>
                <a:moveTo>
                  <a:pt x="589072" y="140970"/>
                </a:moveTo>
                <a:lnTo>
                  <a:pt x="589072" y="424815"/>
                </a:lnTo>
                <a:lnTo>
                  <a:pt x="588754" y="433070"/>
                </a:lnTo>
                <a:lnTo>
                  <a:pt x="588436" y="441643"/>
                </a:lnTo>
                <a:lnTo>
                  <a:pt x="587166" y="449580"/>
                </a:lnTo>
                <a:lnTo>
                  <a:pt x="585896" y="458153"/>
                </a:lnTo>
                <a:lnTo>
                  <a:pt x="583991" y="465773"/>
                </a:lnTo>
                <a:lnTo>
                  <a:pt x="581768" y="473710"/>
                </a:lnTo>
                <a:lnTo>
                  <a:pt x="579227" y="481330"/>
                </a:lnTo>
                <a:lnTo>
                  <a:pt x="576052" y="488633"/>
                </a:lnTo>
                <a:lnTo>
                  <a:pt x="572876" y="495935"/>
                </a:lnTo>
                <a:lnTo>
                  <a:pt x="569065" y="503238"/>
                </a:lnTo>
                <a:lnTo>
                  <a:pt x="565572" y="509905"/>
                </a:lnTo>
                <a:lnTo>
                  <a:pt x="561126" y="516573"/>
                </a:lnTo>
                <a:lnTo>
                  <a:pt x="556363" y="522923"/>
                </a:lnTo>
                <a:lnTo>
                  <a:pt x="551600" y="528955"/>
                </a:lnTo>
                <a:lnTo>
                  <a:pt x="546519" y="535305"/>
                </a:lnTo>
                <a:lnTo>
                  <a:pt x="541120" y="541020"/>
                </a:lnTo>
                <a:lnTo>
                  <a:pt x="535087" y="546100"/>
                </a:lnTo>
                <a:lnTo>
                  <a:pt x="529371" y="551815"/>
                </a:lnTo>
                <a:lnTo>
                  <a:pt x="522702" y="556260"/>
                </a:lnTo>
                <a:lnTo>
                  <a:pt x="516668" y="561023"/>
                </a:lnTo>
                <a:lnTo>
                  <a:pt x="509682" y="565150"/>
                </a:lnTo>
                <a:lnTo>
                  <a:pt x="503013" y="569278"/>
                </a:lnTo>
                <a:lnTo>
                  <a:pt x="495709" y="572770"/>
                </a:lnTo>
                <a:lnTo>
                  <a:pt x="488406" y="575945"/>
                </a:lnTo>
                <a:lnTo>
                  <a:pt x="481102" y="579120"/>
                </a:lnTo>
                <a:lnTo>
                  <a:pt x="473480" y="581978"/>
                </a:lnTo>
                <a:lnTo>
                  <a:pt x="465541" y="584200"/>
                </a:lnTo>
                <a:lnTo>
                  <a:pt x="457602" y="585788"/>
                </a:lnTo>
                <a:lnTo>
                  <a:pt x="449663" y="587375"/>
                </a:lnTo>
                <a:lnTo>
                  <a:pt x="441407" y="588328"/>
                </a:lnTo>
                <a:lnTo>
                  <a:pt x="433150" y="588963"/>
                </a:lnTo>
                <a:lnTo>
                  <a:pt x="424576" y="589280"/>
                </a:lnTo>
                <a:lnTo>
                  <a:pt x="140678" y="589280"/>
                </a:lnTo>
                <a:lnTo>
                  <a:pt x="140678" y="1836103"/>
                </a:lnTo>
                <a:lnTo>
                  <a:pt x="140678" y="1838643"/>
                </a:lnTo>
                <a:lnTo>
                  <a:pt x="140996" y="1840548"/>
                </a:lnTo>
                <a:lnTo>
                  <a:pt x="141948" y="1842770"/>
                </a:lnTo>
                <a:lnTo>
                  <a:pt x="142584" y="1844993"/>
                </a:lnTo>
                <a:lnTo>
                  <a:pt x="143536" y="1847215"/>
                </a:lnTo>
                <a:lnTo>
                  <a:pt x="144807" y="1849120"/>
                </a:lnTo>
                <a:lnTo>
                  <a:pt x="147665" y="1852613"/>
                </a:lnTo>
                <a:lnTo>
                  <a:pt x="151475" y="1855470"/>
                </a:lnTo>
                <a:lnTo>
                  <a:pt x="153063" y="1856740"/>
                </a:lnTo>
                <a:lnTo>
                  <a:pt x="155286" y="1857693"/>
                </a:lnTo>
                <a:lnTo>
                  <a:pt x="157191" y="1858645"/>
                </a:lnTo>
                <a:lnTo>
                  <a:pt x="159732" y="1858963"/>
                </a:lnTo>
                <a:lnTo>
                  <a:pt x="161955" y="1859280"/>
                </a:lnTo>
                <a:lnTo>
                  <a:pt x="164495" y="1859598"/>
                </a:lnTo>
                <a:lnTo>
                  <a:pt x="1553180" y="1859598"/>
                </a:lnTo>
                <a:lnTo>
                  <a:pt x="1556038" y="1859280"/>
                </a:lnTo>
                <a:lnTo>
                  <a:pt x="1557943" y="1858963"/>
                </a:lnTo>
                <a:lnTo>
                  <a:pt x="1560484" y="1858645"/>
                </a:lnTo>
                <a:lnTo>
                  <a:pt x="1562389" y="1857693"/>
                </a:lnTo>
                <a:lnTo>
                  <a:pt x="1564612" y="1856740"/>
                </a:lnTo>
                <a:lnTo>
                  <a:pt x="1566517" y="1855470"/>
                </a:lnTo>
                <a:lnTo>
                  <a:pt x="1570010" y="1852613"/>
                </a:lnTo>
                <a:lnTo>
                  <a:pt x="1572868" y="1849120"/>
                </a:lnTo>
                <a:lnTo>
                  <a:pt x="1574139" y="1847215"/>
                </a:lnTo>
                <a:lnTo>
                  <a:pt x="1575091" y="1844993"/>
                </a:lnTo>
                <a:lnTo>
                  <a:pt x="1576044" y="1842770"/>
                </a:lnTo>
                <a:lnTo>
                  <a:pt x="1576679" y="1840548"/>
                </a:lnTo>
                <a:lnTo>
                  <a:pt x="1576997" y="1838643"/>
                </a:lnTo>
                <a:lnTo>
                  <a:pt x="1576997" y="1836103"/>
                </a:lnTo>
                <a:lnTo>
                  <a:pt x="1576997" y="164782"/>
                </a:lnTo>
                <a:lnTo>
                  <a:pt x="1576997" y="161925"/>
                </a:lnTo>
                <a:lnTo>
                  <a:pt x="1576679" y="160020"/>
                </a:lnTo>
                <a:lnTo>
                  <a:pt x="1576044" y="157480"/>
                </a:lnTo>
                <a:lnTo>
                  <a:pt x="1575091" y="155257"/>
                </a:lnTo>
                <a:lnTo>
                  <a:pt x="1574139" y="153352"/>
                </a:lnTo>
                <a:lnTo>
                  <a:pt x="1572868" y="151447"/>
                </a:lnTo>
                <a:lnTo>
                  <a:pt x="1570010" y="147955"/>
                </a:lnTo>
                <a:lnTo>
                  <a:pt x="1566517" y="145097"/>
                </a:lnTo>
                <a:lnTo>
                  <a:pt x="1564612" y="143827"/>
                </a:lnTo>
                <a:lnTo>
                  <a:pt x="1562389" y="142875"/>
                </a:lnTo>
                <a:lnTo>
                  <a:pt x="1560484" y="141922"/>
                </a:lnTo>
                <a:lnTo>
                  <a:pt x="1557943" y="141287"/>
                </a:lnTo>
                <a:lnTo>
                  <a:pt x="1556038" y="140970"/>
                </a:lnTo>
                <a:lnTo>
                  <a:pt x="1553180" y="140970"/>
                </a:lnTo>
                <a:lnTo>
                  <a:pt x="589072" y="140970"/>
                </a:lnTo>
                <a:close/>
                <a:moveTo>
                  <a:pt x="489358" y="0"/>
                </a:moveTo>
                <a:lnTo>
                  <a:pt x="1553180" y="0"/>
                </a:lnTo>
                <a:lnTo>
                  <a:pt x="1562071" y="317"/>
                </a:lnTo>
                <a:lnTo>
                  <a:pt x="1570010" y="952"/>
                </a:lnTo>
                <a:lnTo>
                  <a:pt x="1578584" y="2222"/>
                </a:lnTo>
                <a:lnTo>
                  <a:pt x="1586523" y="3492"/>
                </a:lnTo>
                <a:lnTo>
                  <a:pt x="1594462" y="5397"/>
                </a:lnTo>
                <a:lnTo>
                  <a:pt x="1602084" y="7620"/>
                </a:lnTo>
                <a:lnTo>
                  <a:pt x="1609705" y="10160"/>
                </a:lnTo>
                <a:lnTo>
                  <a:pt x="1617644" y="13017"/>
                </a:lnTo>
                <a:lnTo>
                  <a:pt x="1624630" y="16192"/>
                </a:lnTo>
                <a:lnTo>
                  <a:pt x="1631617" y="20002"/>
                </a:lnTo>
                <a:lnTo>
                  <a:pt x="1638603" y="23812"/>
                </a:lnTo>
                <a:lnTo>
                  <a:pt x="1645589" y="28257"/>
                </a:lnTo>
                <a:lnTo>
                  <a:pt x="1651623" y="32702"/>
                </a:lnTo>
                <a:lnTo>
                  <a:pt x="1657974" y="37782"/>
                </a:lnTo>
                <a:lnTo>
                  <a:pt x="1664008" y="42862"/>
                </a:lnTo>
                <a:lnTo>
                  <a:pt x="1669724" y="48260"/>
                </a:lnTo>
                <a:lnTo>
                  <a:pt x="1675122" y="53975"/>
                </a:lnTo>
                <a:lnTo>
                  <a:pt x="1680203" y="60007"/>
                </a:lnTo>
                <a:lnTo>
                  <a:pt x="1685284" y="66357"/>
                </a:lnTo>
                <a:lnTo>
                  <a:pt x="1689730" y="72390"/>
                </a:lnTo>
                <a:lnTo>
                  <a:pt x="1694176" y="79375"/>
                </a:lnTo>
                <a:lnTo>
                  <a:pt x="1697987" y="86360"/>
                </a:lnTo>
                <a:lnTo>
                  <a:pt x="1701797" y="93345"/>
                </a:lnTo>
                <a:lnTo>
                  <a:pt x="1704973" y="100647"/>
                </a:lnTo>
                <a:lnTo>
                  <a:pt x="1707831" y="108267"/>
                </a:lnTo>
                <a:lnTo>
                  <a:pt x="1710371" y="115570"/>
                </a:lnTo>
                <a:lnTo>
                  <a:pt x="1712594" y="123507"/>
                </a:lnTo>
                <a:lnTo>
                  <a:pt x="1714500" y="131445"/>
                </a:lnTo>
                <a:lnTo>
                  <a:pt x="1715770" y="139382"/>
                </a:lnTo>
                <a:lnTo>
                  <a:pt x="1717040" y="147637"/>
                </a:lnTo>
                <a:lnTo>
                  <a:pt x="1717675" y="155892"/>
                </a:lnTo>
                <a:lnTo>
                  <a:pt x="1717675" y="164782"/>
                </a:lnTo>
                <a:lnTo>
                  <a:pt x="1717675" y="1836103"/>
                </a:lnTo>
                <a:lnTo>
                  <a:pt x="1717675" y="1844358"/>
                </a:lnTo>
                <a:lnTo>
                  <a:pt x="1717040" y="1852613"/>
                </a:lnTo>
                <a:lnTo>
                  <a:pt x="1715770" y="1861185"/>
                </a:lnTo>
                <a:lnTo>
                  <a:pt x="1714500" y="1869123"/>
                </a:lnTo>
                <a:lnTo>
                  <a:pt x="1712594" y="1877060"/>
                </a:lnTo>
                <a:lnTo>
                  <a:pt x="1710371" y="1884680"/>
                </a:lnTo>
                <a:lnTo>
                  <a:pt x="1707831" y="1892300"/>
                </a:lnTo>
                <a:lnTo>
                  <a:pt x="1704973" y="1900238"/>
                </a:lnTo>
                <a:lnTo>
                  <a:pt x="1701797" y="1907223"/>
                </a:lnTo>
                <a:lnTo>
                  <a:pt x="1697987" y="1914208"/>
                </a:lnTo>
                <a:lnTo>
                  <a:pt x="1694176" y="1921193"/>
                </a:lnTo>
                <a:lnTo>
                  <a:pt x="1689730" y="1927860"/>
                </a:lnTo>
                <a:lnTo>
                  <a:pt x="1685284" y="1934210"/>
                </a:lnTo>
                <a:lnTo>
                  <a:pt x="1680203" y="1940560"/>
                </a:lnTo>
                <a:lnTo>
                  <a:pt x="1675122" y="1946275"/>
                </a:lnTo>
                <a:lnTo>
                  <a:pt x="1669724" y="1952308"/>
                </a:lnTo>
                <a:lnTo>
                  <a:pt x="1664008" y="1957705"/>
                </a:lnTo>
                <a:lnTo>
                  <a:pt x="1657974" y="1962785"/>
                </a:lnTo>
                <a:lnTo>
                  <a:pt x="1651623" y="1967865"/>
                </a:lnTo>
                <a:lnTo>
                  <a:pt x="1645589" y="1972310"/>
                </a:lnTo>
                <a:lnTo>
                  <a:pt x="1638603" y="1976755"/>
                </a:lnTo>
                <a:lnTo>
                  <a:pt x="1631617" y="1980565"/>
                </a:lnTo>
                <a:lnTo>
                  <a:pt x="1624630" y="1984375"/>
                </a:lnTo>
                <a:lnTo>
                  <a:pt x="1617644" y="1987550"/>
                </a:lnTo>
                <a:lnTo>
                  <a:pt x="1609705" y="1990408"/>
                </a:lnTo>
                <a:lnTo>
                  <a:pt x="1602084" y="1992948"/>
                </a:lnTo>
                <a:lnTo>
                  <a:pt x="1594462" y="1995170"/>
                </a:lnTo>
                <a:lnTo>
                  <a:pt x="1586523" y="1997075"/>
                </a:lnTo>
                <a:lnTo>
                  <a:pt x="1578584" y="1998345"/>
                </a:lnTo>
                <a:lnTo>
                  <a:pt x="1570010" y="1999615"/>
                </a:lnTo>
                <a:lnTo>
                  <a:pt x="1562071" y="2000250"/>
                </a:lnTo>
                <a:lnTo>
                  <a:pt x="1553180" y="2000250"/>
                </a:lnTo>
                <a:lnTo>
                  <a:pt x="164495" y="2000250"/>
                </a:lnTo>
                <a:lnTo>
                  <a:pt x="155604" y="2000250"/>
                </a:lnTo>
                <a:lnTo>
                  <a:pt x="147665" y="1999615"/>
                </a:lnTo>
                <a:lnTo>
                  <a:pt x="139408" y="1998345"/>
                </a:lnTo>
                <a:lnTo>
                  <a:pt x="131152" y="1997075"/>
                </a:lnTo>
                <a:lnTo>
                  <a:pt x="123213" y="1995170"/>
                </a:lnTo>
                <a:lnTo>
                  <a:pt x="115591" y="1992948"/>
                </a:lnTo>
                <a:lnTo>
                  <a:pt x="107970" y="1990408"/>
                </a:lnTo>
                <a:lnTo>
                  <a:pt x="100348" y="1987550"/>
                </a:lnTo>
                <a:lnTo>
                  <a:pt x="93044" y="1984375"/>
                </a:lnTo>
                <a:lnTo>
                  <a:pt x="86058" y="1980565"/>
                </a:lnTo>
                <a:lnTo>
                  <a:pt x="79072" y="1976755"/>
                </a:lnTo>
                <a:lnTo>
                  <a:pt x="72721" y="1972310"/>
                </a:lnTo>
                <a:lnTo>
                  <a:pt x="66052" y="1967865"/>
                </a:lnTo>
                <a:lnTo>
                  <a:pt x="59701" y="1962785"/>
                </a:lnTo>
                <a:lnTo>
                  <a:pt x="53667" y="1957705"/>
                </a:lnTo>
                <a:lnTo>
                  <a:pt x="48269" y="1952308"/>
                </a:lnTo>
                <a:lnTo>
                  <a:pt x="42553" y="1946275"/>
                </a:lnTo>
                <a:lnTo>
                  <a:pt x="37472" y="1940560"/>
                </a:lnTo>
                <a:lnTo>
                  <a:pt x="32391" y="1934210"/>
                </a:lnTo>
                <a:lnTo>
                  <a:pt x="27945" y="1927860"/>
                </a:lnTo>
                <a:lnTo>
                  <a:pt x="23817" y="1921193"/>
                </a:lnTo>
                <a:lnTo>
                  <a:pt x="19688" y="1914208"/>
                </a:lnTo>
                <a:lnTo>
                  <a:pt x="16195" y="1907223"/>
                </a:lnTo>
                <a:lnTo>
                  <a:pt x="12702" y="1900238"/>
                </a:lnTo>
                <a:lnTo>
                  <a:pt x="9844" y="1892300"/>
                </a:lnTo>
                <a:lnTo>
                  <a:pt x="7304" y="1884680"/>
                </a:lnTo>
                <a:lnTo>
                  <a:pt x="5081" y="1877060"/>
                </a:lnTo>
                <a:lnTo>
                  <a:pt x="3175" y="1869123"/>
                </a:lnTo>
                <a:lnTo>
                  <a:pt x="1905" y="1861185"/>
                </a:lnTo>
                <a:lnTo>
                  <a:pt x="635" y="1852613"/>
                </a:lnTo>
                <a:lnTo>
                  <a:pt x="0" y="1844358"/>
                </a:lnTo>
                <a:lnTo>
                  <a:pt x="0" y="1836103"/>
                </a:lnTo>
                <a:lnTo>
                  <a:pt x="0" y="489585"/>
                </a:lnTo>
                <a:lnTo>
                  <a:pt x="4893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29244" y="2534386"/>
            <a:ext cx="2186401" cy="17519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2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、含校报（拟建）、《泉舜之声》及其他校外报刊的宣传内容采集、投送。（具体责任人）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40109" y="2547086"/>
            <a:ext cx="2186401" cy="14198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3、内容采集、审核（具体责任人），播音（学生处指派具体责任人）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596390" y="231775"/>
            <a:ext cx="877189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sym typeface="+mn-ea"/>
              </a:rPr>
              <a:t>二、</a:t>
            </a:r>
            <a:r>
              <a:rPr lang="zh-CN" altLang="en-US" sz="32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碳纤维正粗黑简体" panose="02010601030101010101" pitchFamily="2" charset="-122"/>
                <a:ea typeface="碳纤维正粗黑简体" panose="02010601030101010101" pitchFamily="2" charset="-122"/>
                <a:sym typeface="+mn-ea"/>
              </a:rPr>
              <a:t>创新创业教育宣传与文化建设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碳纤维正粗黑简体" panose="02010601030101010101" pitchFamily="2" charset="-122"/>
              <a:ea typeface="碳纤维正粗黑简体" panose="02010601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96390" y="975995"/>
            <a:ext cx="2700020" cy="5140325"/>
            <a:chOff x="1596571" y="1503743"/>
            <a:chExt cx="2700055" cy="2362796"/>
          </a:xfrm>
        </p:grpSpPr>
        <p:cxnSp>
          <p:nvCxnSpPr>
            <p:cNvPr id="37" name="MH_Other_1"/>
            <p:cNvCxnSpPr/>
            <p:nvPr>
              <p:custDataLst>
                <p:tags r:id="rId1"/>
              </p:custDataLst>
            </p:nvPr>
          </p:nvCxnSpPr>
          <p:spPr>
            <a:xfrm>
              <a:off x="1596572" y="1503743"/>
              <a:ext cx="2592926" cy="0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MH_Other_2"/>
            <p:cNvCxnSpPr/>
            <p:nvPr>
              <p:custDataLst>
                <p:tags r:id="rId2"/>
              </p:custDataLst>
            </p:nvPr>
          </p:nvCxnSpPr>
          <p:spPr>
            <a:xfrm>
              <a:off x="1596571" y="1503743"/>
              <a:ext cx="0" cy="1349035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MH_SubTitle_1"/>
            <p:cNvSpPr/>
            <p:nvPr>
              <p:custDataLst>
                <p:tags r:id="rId3"/>
              </p:custDataLst>
            </p:nvPr>
          </p:nvSpPr>
          <p:spPr>
            <a:xfrm>
              <a:off x="1773137" y="1682292"/>
              <a:ext cx="2523489" cy="218424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576000" rIns="36000" bIns="3600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defRPr/>
              </a:pP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929664" y="2220071"/>
              <a:ext cx="2186429" cy="49999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rPr>
                <a:t>4</a:t>
              </a:r>
              <a:r>
                <a: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rPr>
                <a:t>、</a:t>
              </a:r>
              <a:r>
                <a: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rPr>
                <a:t>校园氛围布置和平面广告（具体责任人）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21225" y="973455"/>
            <a:ext cx="2724785" cy="5140325"/>
            <a:chOff x="4655707" y="2559165"/>
            <a:chExt cx="2724819" cy="2362796"/>
          </a:xfrm>
        </p:grpSpPr>
        <p:cxnSp>
          <p:nvCxnSpPr>
            <p:cNvPr id="41" name="MH_Other_3"/>
            <p:cNvCxnSpPr/>
            <p:nvPr>
              <p:custDataLst>
                <p:tags r:id="rId4"/>
              </p:custDataLst>
            </p:nvPr>
          </p:nvCxnSpPr>
          <p:spPr>
            <a:xfrm>
              <a:off x="4655707" y="2559165"/>
              <a:ext cx="2594909" cy="0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MH_Other_4"/>
            <p:cNvCxnSpPr/>
            <p:nvPr>
              <p:custDataLst>
                <p:tags r:id="rId5"/>
              </p:custDataLst>
            </p:nvPr>
          </p:nvCxnSpPr>
          <p:spPr>
            <a:xfrm>
              <a:off x="4655707" y="2559165"/>
              <a:ext cx="0" cy="1349035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MH_SubTitle_2"/>
            <p:cNvSpPr/>
            <p:nvPr>
              <p:custDataLst>
                <p:tags r:id="rId6"/>
              </p:custDataLst>
            </p:nvPr>
          </p:nvSpPr>
          <p:spPr>
            <a:xfrm>
              <a:off x="4857037" y="2739698"/>
              <a:ext cx="2523489" cy="218226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576000" rIns="36000" bIns="3600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defRPr/>
              </a:pP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18" name="MH_Other_7"/>
            <p:cNvSpPr/>
            <p:nvPr>
              <p:custDataLst>
                <p:tags r:id="rId7"/>
              </p:custDataLst>
            </p:nvPr>
          </p:nvSpPr>
          <p:spPr bwMode="auto">
            <a:xfrm>
              <a:off x="5168793" y="2895123"/>
              <a:ext cx="340999" cy="235842"/>
            </a:xfrm>
            <a:custGeom>
              <a:avLst/>
              <a:gdLst>
                <a:gd name="T0" fmla="*/ 248428 w 2033587"/>
                <a:gd name="T1" fmla="*/ 944529 h 2276475"/>
                <a:gd name="T2" fmla="*/ 1175716 w 2033587"/>
                <a:gd name="T3" fmla="*/ 709393 h 2276475"/>
                <a:gd name="T4" fmla="*/ 1178374 w 2033587"/>
                <a:gd name="T5" fmla="*/ 591162 h 2276475"/>
                <a:gd name="T6" fmla="*/ 1585424 w 2033587"/>
                <a:gd name="T7" fmla="*/ 232745 h 2276475"/>
                <a:gd name="T8" fmla="*/ 1623685 w 2033587"/>
                <a:gd name="T9" fmla="*/ 244701 h 2276475"/>
                <a:gd name="T10" fmla="*/ 1656631 w 2033587"/>
                <a:gd name="T11" fmla="*/ 266753 h 2276475"/>
                <a:gd name="T12" fmla="*/ 1682138 w 2033587"/>
                <a:gd name="T13" fmla="*/ 297308 h 2276475"/>
                <a:gd name="T14" fmla="*/ 1697549 w 2033587"/>
                <a:gd name="T15" fmla="*/ 334505 h 2276475"/>
                <a:gd name="T16" fmla="*/ 1701800 w 2033587"/>
                <a:gd name="T17" fmla="*/ 1767638 h 2276475"/>
                <a:gd name="T18" fmla="*/ 1695689 w 2033587"/>
                <a:gd name="T19" fmla="*/ 1808289 h 2276475"/>
                <a:gd name="T20" fmla="*/ 1678419 w 2033587"/>
                <a:gd name="T21" fmla="*/ 1844423 h 2276475"/>
                <a:gd name="T22" fmla="*/ 1651849 w 2033587"/>
                <a:gd name="T23" fmla="*/ 1873649 h 2276475"/>
                <a:gd name="T24" fmla="*/ 1617839 w 2033587"/>
                <a:gd name="T25" fmla="*/ 1894372 h 2276475"/>
                <a:gd name="T26" fmla="*/ 1578251 w 2033587"/>
                <a:gd name="T27" fmla="*/ 1904469 h 2276475"/>
                <a:gd name="T28" fmla="*/ 381012 w 2033587"/>
                <a:gd name="T29" fmla="*/ 1903672 h 2276475"/>
                <a:gd name="T30" fmla="*/ 342220 w 2033587"/>
                <a:gd name="T31" fmla="*/ 1891715 h 2276475"/>
                <a:gd name="T32" fmla="*/ 309539 w 2033587"/>
                <a:gd name="T33" fmla="*/ 1869397 h 2276475"/>
                <a:gd name="T34" fmla="*/ 284298 w 2033587"/>
                <a:gd name="T35" fmla="*/ 1838844 h 2276475"/>
                <a:gd name="T36" fmla="*/ 268621 w 2033587"/>
                <a:gd name="T37" fmla="*/ 1801912 h 2276475"/>
                <a:gd name="T38" fmla="*/ 382075 w 2033587"/>
                <a:gd name="T39" fmla="*/ 1767638 h 2276475"/>
                <a:gd name="T40" fmla="*/ 385528 w 2033587"/>
                <a:gd name="T41" fmla="*/ 1778531 h 2276475"/>
                <a:gd name="T42" fmla="*/ 398017 w 2033587"/>
                <a:gd name="T43" fmla="*/ 1786768 h 2276475"/>
                <a:gd name="T44" fmla="*/ 1570013 w 2033587"/>
                <a:gd name="T45" fmla="*/ 1786502 h 2276475"/>
                <a:gd name="T46" fmla="*/ 1581704 w 2033587"/>
                <a:gd name="T47" fmla="*/ 1776937 h 2276475"/>
                <a:gd name="T48" fmla="*/ 1583830 w 2033587"/>
                <a:gd name="T49" fmla="*/ 368513 h 2276475"/>
                <a:gd name="T50" fmla="*/ 1580376 w 2033587"/>
                <a:gd name="T51" fmla="*/ 357619 h 2276475"/>
                <a:gd name="T52" fmla="*/ 1568419 w 2033587"/>
                <a:gd name="T53" fmla="*/ 349383 h 2276475"/>
                <a:gd name="T54" fmla="*/ 492697 w 2033587"/>
                <a:gd name="T55" fmla="*/ 362402 h 2276475"/>
                <a:gd name="T56" fmla="*/ 484724 w 2033587"/>
                <a:gd name="T57" fmla="*/ 402787 h 2276475"/>
                <a:gd name="T58" fmla="*/ 465590 w 2033587"/>
                <a:gd name="T59" fmla="*/ 437592 h 2276475"/>
                <a:gd name="T60" fmla="*/ 437421 w 2033587"/>
                <a:gd name="T61" fmla="*/ 465490 h 2276475"/>
                <a:gd name="T62" fmla="*/ 402608 w 2033587"/>
                <a:gd name="T63" fmla="*/ 484619 h 2276475"/>
                <a:gd name="T64" fmla="*/ 362480 w 2033587"/>
                <a:gd name="T65" fmla="*/ 492856 h 2276475"/>
                <a:gd name="T66" fmla="*/ 118789 w 2033587"/>
                <a:gd name="T67" fmla="*/ 1542067 h 2276475"/>
                <a:gd name="T68" fmla="*/ 128090 w 2033587"/>
                <a:gd name="T69" fmla="*/ 1553757 h 2276475"/>
                <a:gd name="T70" fmla="*/ 1299773 w 2033587"/>
                <a:gd name="T71" fmla="*/ 1556149 h 2276475"/>
                <a:gd name="T72" fmla="*/ 1310934 w 2033587"/>
                <a:gd name="T73" fmla="*/ 1552695 h 2276475"/>
                <a:gd name="T74" fmla="*/ 1319438 w 2033587"/>
                <a:gd name="T75" fmla="*/ 1540208 h 2276475"/>
                <a:gd name="T76" fmla="*/ 1318907 w 2033587"/>
                <a:gd name="T77" fmla="*/ 131782 h 2276475"/>
                <a:gd name="T78" fmla="*/ 1309340 w 2033587"/>
                <a:gd name="T79" fmla="*/ 120357 h 2276475"/>
                <a:gd name="T80" fmla="*/ 492963 w 2033587"/>
                <a:gd name="T81" fmla="*/ 117967 h 2276475"/>
                <a:gd name="T82" fmla="*/ 1327676 w 2033587"/>
                <a:gd name="T83" fmla="*/ 2922 h 2276475"/>
                <a:gd name="T84" fmla="*/ 1365413 w 2033587"/>
                <a:gd name="T85" fmla="*/ 16738 h 2276475"/>
                <a:gd name="T86" fmla="*/ 1397303 w 2033587"/>
                <a:gd name="T87" fmla="*/ 40385 h 2276475"/>
                <a:gd name="T88" fmla="*/ 1420954 w 2033587"/>
                <a:gd name="T89" fmla="*/ 72268 h 2276475"/>
                <a:gd name="T90" fmla="*/ 1434773 w 2033587"/>
                <a:gd name="T91" fmla="*/ 109996 h 2276475"/>
                <a:gd name="T92" fmla="*/ 1437430 w 2033587"/>
                <a:gd name="T93" fmla="*/ 1543396 h 2276475"/>
                <a:gd name="T94" fmla="*/ 1429192 w 2033587"/>
                <a:gd name="T95" fmla="*/ 1583515 h 2276475"/>
                <a:gd name="T96" fmla="*/ 1410324 w 2033587"/>
                <a:gd name="T97" fmla="*/ 1618586 h 2276475"/>
                <a:gd name="T98" fmla="*/ 1382155 w 2033587"/>
                <a:gd name="T99" fmla="*/ 1646749 h 2276475"/>
                <a:gd name="T100" fmla="*/ 1347076 w 2033587"/>
                <a:gd name="T101" fmla="*/ 1665613 h 2276475"/>
                <a:gd name="T102" fmla="*/ 1307214 w 2033587"/>
                <a:gd name="T103" fmla="*/ 1673849 h 2276475"/>
                <a:gd name="T104" fmla="*/ 109754 w 2033587"/>
                <a:gd name="T105" fmla="*/ 1671192 h 2276475"/>
                <a:gd name="T106" fmla="*/ 72018 w 2033587"/>
                <a:gd name="T107" fmla="*/ 1657377 h 2276475"/>
                <a:gd name="T108" fmla="*/ 40394 w 2033587"/>
                <a:gd name="T109" fmla="*/ 1633731 h 2276475"/>
                <a:gd name="T110" fmla="*/ 16476 w 2033587"/>
                <a:gd name="T111" fmla="*/ 1601848 h 2276475"/>
                <a:gd name="T112" fmla="*/ 2657 w 2033587"/>
                <a:gd name="T113" fmla="*/ 1564120 h 2276475"/>
                <a:gd name="T114" fmla="*/ 409517 w 2033587"/>
                <a:gd name="T115" fmla="*/ 0 h 22764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33587" h="2276475">
                  <a:moveTo>
                    <a:pt x="312737" y="1411287"/>
                  </a:moveTo>
                  <a:lnTo>
                    <a:pt x="1422400" y="1411287"/>
                  </a:lnTo>
                  <a:lnTo>
                    <a:pt x="1422400" y="1552575"/>
                  </a:lnTo>
                  <a:lnTo>
                    <a:pt x="312737" y="1552575"/>
                  </a:lnTo>
                  <a:lnTo>
                    <a:pt x="312737" y="1411287"/>
                  </a:lnTo>
                  <a:close/>
                  <a:moveTo>
                    <a:pt x="296862" y="1128712"/>
                  </a:moveTo>
                  <a:lnTo>
                    <a:pt x="1404937" y="1128712"/>
                  </a:lnTo>
                  <a:lnTo>
                    <a:pt x="1404937" y="1270000"/>
                  </a:lnTo>
                  <a:lnTo>
                    <a:pt x="296862" y="1270000"/>
                  </a:lnTo>
                  <a:lnTo>
                    <a:pt x="296862" y="1128712"/>
                  </a:lnTo>
                  <a:close/>
                  <a:moveTo>
                    <a:pt x="296862" y="847725"/>
                  </a:moveTo>
                  <a:lnTo>
                    <a:pt x="1404937" y="847725"/>
                  </a:lnTo>
                  <a:lnTo>
                    <a:pt x="1404937" y="987425"/>
                  </a:lnTo>
                  <a:lnTo>
                    <a:pt x="296862" y="987425"/>
                  </a:lnTo>
                  <a:lnTo>
                    <a:pt x="296862" y="847725"/>
                  </a:lnTo>
                  <a:close/>
                  <a:moveTo>
                    <a:pt x="869950" y="565150"/>
                  </a:moveTo>
                  <a:lnTo>
                    <a:pt x="1408113" y="565150"/>
                  </a:lnTo>
                  <a:lnTo>
                    <a:pt x="1408113" y="706438"/>
                  </a:lnTo>
                  <a:lnTo>
                    <a:pt x="869950" y="706438"/>
                  </a:lnTo>
                  <a:lnTo>
                    <a:pt x="869950" y="565150"/>
                  </a:lnTo>
                  <a:close/>
                  <a:moveTo>
                    <a:pt x="1869440" y="276225"/>
                  </a:moveTo>
                  <a:lnTo>
                    <a:pt x="1877695" y="276543"/>
                  </a:lnTo>
                  <a:lnTo>
                    <a:pt x="1885950" y="276860"/>
                  </a:lnTo>
                  <a:lnTo>
                    <a:pt x="1894522" y="278130"/>
                  </a:lnTo>
                  <a:lnTo>
                    <a:pt x="1902460" y="279400"/>
                  </a:lnTo>
                  <a:lnTo>
                    <a:pt x="1910080" y="281305"/>
                  </a:lnTo>
                  <a:lnTo>
                    <a:pt x="1918017" y="283528"/>
                  </a:lnTo>
                  <a:lnTo>
                    <a:pt x="1925955" y="286068"/>
                  </a:lnTo>
                  <a:lnTo>
                    <a:pt x="1933257" y="288925"/>
                  </a:lnTo>
                  <a:lnTo>
                    <a:pt x="1940242" y="292418"/>
                  </a:lnTo>
                  <a:lnTo>
                    <a:pt x="1947545" y="296228"/>
                  </a:lnTo>
                  <a:lnTo>
                    <a:pt x="1954530" y="299720"/>
                  </a:lnTo>
                  <a:lnTo>
                    <a:pt x="1961197" y="304165"/>
                  </a:lnTo>
                  <a:lnTo>
                    <a:pt x="1967865" y="308928"/>
                  </a:lnTo>
                  <a:lnTo>
                    <a:pt x="1973897" y="313690"/>
                  </a:lnTo>
                  <a:lnTo>
                    <a:pt x="1979612" y="318770"/>
                  </a:lnTo>
                  <a:lnTo>
                    <a:pt x="1985645" y="324168"/>
                  </a:lnTo>
                  <a:lnTo>
                    <a:pt x="1991042" y="330200"/>
                  </a:lnTo>
                  <a:lnTo>
                    <a:pt x="1996122" y="335915"/>
                  </a:lnTo>
                  <a:lnTo>
                    <a:pt x="2000885" y="342265"/>
                  </a:lnTo>
                  <a:lnTo>
                    <a:pt x="2005647" y="348615"/>
                  </a:lnTo>
                  <a:lnTo>
                    <a:pt x="2010092" y="355283"/>
                  </a:lnTo>
                  <a:lnTo>
                    <a:pt x="2013585" y="362268"/>
                  </a:lnTo>
                  <a:lnTo>
                    <a:pt x="2018395" y="369570"/>
                  </a:lnTo>
                  <a:lnTo>
                    <a:pt x="2020570" y="376873"/>
                  </a:lnTo>
                  <a:lnTo>
                    <a:pt x="2023745" y="384175"/>
                  </a:lnTo>
                  <a:lnTo>
                    <a:pt x="2026285" y="391795"/>
                  </a:lnTo>
                  <a:lnTo>
                    <a:pt x="2028507" y="399733"/>
                  </a:lnTo>
                  <a:lnTo>
                    <a:pt x="2030412" y="407670"/>
                  </a:lnTo>
                  <a:lnTo>
                    <a:pt x="2032000" y="415608"/>
                  </a:lnTo>
                  <a:lnTo>
                    <a:pt x="2032952" y="423863"/>
                  </a:lnTo>
                  <a:lnTo>
                    <a:pt x="2033270" y="432118"/>
                  </a:lnTo>
                  <a:lnTo>
                    <a:pt x="2033587" y="440373"/>
                  </a:lnTo>
                  <a:lnTo>
                    <a:pt x="2033587" y="2112328"/>
                  </a:lnTo>
                  <a:lnTo>
                    <a:pt x="2033270" y="2120583"/>
                  </a:lnTo>
                  <a:lnTo>
                    <a:pt x="2032952" y="2128838"/>
                  </a:lnTo>
                  <a:lnTo>
                    <a:pt x="2032000" y="2137410"/>
                  </a:lnTo>
                  <a:lnTo>
                    <a:pt x="2030412" y="2145348"/>
                  </a:lnTo>
                  <a:lnTo>
                    <a:pt x="2028507" y="2153285"/>
                  </a:lnTo>
                  <a:lnTo>
                    <a:pt x="2026285" y="2160905"/>
                  </a:lnTo>
                  <a:lnTo>
                    <a:pt x="2023745" y="2168525"/>
                  </a:lnTo>
                  <a:lnTo>
                    <a:pt x="2020570" y="2175828"/>
                  </a:lnTo>
                  <a:lnTo>
                    <a:pt x="2018395" y="2183130"/>
                  </a:lnTo>
                  <a:lnTo>
                    <a:pt x="2013585" y="2190433"/>
                  </a:lnTo>
                  <a:lnTo>
                    <a:pt x="2010092" y="2197418"/>
                  </a:lnTo>
                  <a:lnTo>
                    <a:pt x="2005647" y="2204085"/>
                  </a:lnTo>
                  <a:lnTo>
                    <a:pt x="2000885" y="2210435"/>
                  </a:lnTo>
                  <a:lnTo>
                    <a:pt x="1996122" y="2216785"/>
                  </a:lnTo>
                  <a:lnTo>
                    <a:pt x="1991042" y="2222500"/>
                  </a:lnTo>
                  <a:lnTo>
                    <a:pt x="1985645" y="2228533"/>
                  </a:lnTo>
                  <a:lnTo>
                    <a:pt x="1979612" y="2233930"/>
                  </a:lnTo>
                  <a:lnTo>
                    <a:pt x="1973897" y="2239010"/>
                  </a:lnTo>
                  <a:lnTo>
                    <a:pt x="1967865" y="2243773"/>
                  </a:lnTo>
                  <a:lnTo>
                    <a:pt x="1961197" y="2248535"/>
                  </a:lnTo>
                  <a:lnTo>
                    <a:pt x="1954530" y="2252980"/>
                  </a:lnTo>
                  <a:lnTo>
                    <a:pt x="1947545" y="2256790"/>
                  </a:lnTo>
                  <a:lnTo>
                    <a:pt x="1940242" y="2260600"/>
                  </a:lnTo>
                  <a:lnTo>
                    <a:pt x="1933257" y="2263775"/>
                  </a:lnTo>
                  <a:lnTo>
                    <a:pt x="1925955" y="2266633"/>
                  </a:lnTo>
                  <a:lnTo>
                    <a:pt x="1918017" y="2269173"/>
                  </a:lnTo>
                  <a:lnTo>
                    <a:pt x="1910080" y="2271395"/>
                  </a:lnTo>
                  <a:lnTo>
                    <a:pt x="1902460" y="2273300"/>
                  </a:lnTo>
                  <a:lnTo>
                    <a:pt x="1894522" y="2274888"/>
                  </a:lnTo>
                  <a:lnTo>
                    <a:pt x="1885950" y="2275840"/>
                  </a:lnTo>
                  <a:lnTo>
                    <a:pt x="1877695" y="2276475"/>
                  </a:lnTo>
                  <a:lnTo>
                    <a:pt x="1869440" y="2276475"/>
                  </a:lnTo>
                  <a:lnTo>
                    <a:pt x="480377" y="2276475"/>
                  </a:lnTo>
                  <a:lnTo>
                    <a:pt x="471805" y="2276475"/>
                  </a:lnTo>
                  <a:lnTo>
                    <a:pt x="463550" y="2275840"/>
                  </a:lnTo>
                  <a:lnTo>
                    <a:pt x="455295" y="2274888"/>
                  </a:lnTo>
                  <a:lnTo>
                    <a:pt x="447040" y="2273300"/>
                  </a:lnTo>
                  <a:lnTo>
                    <a:pt x="439102" y="2271395"/>
                  </a:lnTo>
                  <a:lnTo>
                    <a:pt x="431482" y="2269173"/>
                  </a:lnTo>
                  <a:lnTo>
                    <a:pt x="423862" y="2266633"/>
                  </a:lnTo>
                  <a:lnTo>
                    <a:pt x="416242" y="2263775"/>
                  </a:lnTo>
                  <a:lnTo>
                    <a:pt x="408940" y="2260600"/>
                  </a:lnTo>
                  <a:lnTo>
                    <a:pt x="401955" y="2256790"/>
                  </a:lnTo>
                  <a:lnTo>
                    <a:pt x="394970" y="2252980"/>
                  </a:lnTo>
                  <a:lnTo>
                    <a:pt x="388620" y="2248535"/>
                  </a:lnTo>
                  <a:lnTo>
                    <a:pt x="381952" y="2243773"/>
                  </a:lnTo>
                  <a:lnTo>
                    <a:pt x="375602" y="2239010"/>
                  </a:lnTo>
                  <a:lnTo>
                    <a:pt x="369887" y="2233930"/>
                  </a:lnTo>
                  <a:lnTo>
                    <a:pt x="364172" y="2228533"/>
                  </a:lnTo>
                  <a:lnTo>
                    <a:pt x="358457" y="2222500"/>
                  </a:lnTo>
                  <a:lnTo>
                    <a:pt x="353377" y="2216785"/>
                  </a:lnTo>
                  <a:lnTo>
                    <a:pt x="348297" y="2210435"/>
                  </a:lnTo>
                  <a:lnTo>
                    <a:pt x="343852" y="2204085"/>
                  </a:lnTo>
                  <a:lnTo>
                    <a:pt x="339725" y="2197418"/>
                  </a:lnTo>
                  <a:lnTo>
                    <a:pt x="335597" y="2190433"/>
                  </a:lnTo>
                  <a:lnTo>
                    <a:pt x="332105" y="2183130"/>
                  </a:lnTo>
                  <a:lnTo>
                    <a:pt x="328612" y="2175828"/>
                  </a:lnTo>
                  <a:lnTo>
                    <a:pt x="325755" y="2168525"/>
                  </a:lnTo>
                  <a:lnTo>
                    <a:pt x="323215" y="2160905"/>
                  </a:lnTo>
                  <a:lnTo>
                    <a:pt x="320992" y="2153285"/>
                  </a:lnTo>
                  <a:lnTo>
                    <a:pt x="319087" y="2145348"/>
                  </a:lnTo>
                  <a:lnTo>
                    <a:pt x="317817" y="2137410"/>
                  </a:lnTo>
                  <a:lnTo>
                    <a:pt x="316547" y="2128838"/>
                  </a:lnTo>
                  <a:lnTo>
                    <a:pt x="315912" y="2120583"/>
                  </a:lnTo>
                  <a:lnTo>
                    <a:pt x="315912" y="2112328"/>
                  </a:lnTo>
                  <a:lnTo>
                    <a:pt x="456565" y="2112328"/>
                  </a:lnTo>
                  <a:lnTo>
                    <a:pt x="456882" y="2114868"/>
                  </a:lnTo>
                  <a:lnTo>
                    <a:pt x="457200" y="2116773"/>
                  </a:lnTo>
                  <a:lnTo>
                    <a:pt x="457835" y="2118995"/>
                  </a:lnTo>
                  <a:lnTo>
                    <a:pt x="458470" y="2121218"/>
                  </a:lnTo>
                  <a:lnTo>
                    <a:pt x="459422" y="2123440"/>
                  </a:lnTo>
                  <a:lnTo>
                    <a:pt x="460692" y="2125345"/>
                  </a:lnTo>
                  <a:lnTo>
                    <a:pt x="463550" y="2128838"/>
                  </a:lnTo>
                  <a:lnTo>
                    <a:pt x="467042" y="2132013"/>
                  </a:lnTo>
                  <a:lnTo>
                    <a:pt x="468947" y="2132965"/>
                  </a:lnTo>
                  <a:lnTo>
                    <a:pt x="471170" y="2133918"/>
                  </a:lnTo>
                  <a:lnTo>
                    <a:pt x="473392" y="2134870"/>
                  </a:lnTo>
                  <a:lnTo>
                    <a:pt x="475615" y="2135188"/>
                  </a:lnTo>
                  <a:lnTo>
                    <a:pt x="477837" y="2135505"/>
                  </a:lnTo>
                  <a:lnTo>
                    <a:pt x="480377" y="2135823"/>
                  </a:lnTo>
                  <a:lnTo>
                    <a:pt x="1869440" y="2135823"/>
                  </a:lnTo>
                  <a:lnTo>
                    <a:pt x="1871980" y="2135505"/>
                  </a:lnTo>
                  <a:lnTo>
                    <a:pt x="1874202" y="2135188"/>
                  </a:lnTo>
                  <a:lnTo>
                    <a:pt x="1876107" y="2134870"/>
                  </a:lnTo>
                  <a:lnTo>
                    <a:pt x="1878330" y="2133918"/>
                  </a:lnTo>
                  <a:lnTo>
                    <a:pt x="1880552" y="2132965"/>
                  </a:lnTo>
                  <a:lnTo>
                    <a:pt x="1882457" y="2132013"/>
                  </a:lnTo>
                  <a:lnTo>
                    <a:pt x="1885950" y="2128838"/>
                  </a:lnTo>
                  <a:lnTo>
                    <a:pt x="1888490" y="2125345"/>
                  </a:lnTo>
                  <a:lnTo>
                    <a:pt x="1890077" y="2123440"/>
                  </a:lnTo>
                  <a:lnTo>
                    <a:pt x="1890712" y="2121218"/>
                  </a:lnTo>
                  <a:lnTo>
                    <a:pt x="1891982" y="2118995"/>
                  </a:lnTo>
                  <a:lnTo>
                    <a:pt x="1892300" y="2116773"/>
                  </a:lnTo>
                  <a:lnTo>
                    <a:pt x="1892617" y="2114868"/>
                  </a:lnTo>
                  <a:lnTo>
                    <a:pt x="1892617" y="2112328"/>
                  </a:lnTo>
                  <a:lnTo>
                    <a:pt x="1892617" y="440373"/>
                  </a:lnTo>
                  <a:lnTo>
                    <a:pt x="1892617" y="438468"/>
                  </a:lnTo>
                  <a:lnTo>
                    <a:pt x="1892300" y="435928"/>
                  </a:lnTo>
                  <a:lnTo>
                    <a:pt x="1891982" y="433705"/>
                  </a:lnTo>
                  <a:lnTo>
                    <a:pt x="1890712" y="431483"/>
                  </a:lnTo>
                  <a:lnTo>
                    <a:pt x="1890077" y="429578"/>
                  </a:lnTo>
                  <a:lnTo>
                    <a:pt x="1888490" y="427355"/>
                  </a:lnTo>
                  <a:lnTo>
                    <a:pt x="1885950" y="424180"/>
                  </a:lnTo>
                  <a:lnTo>
                    <a:pt x="1882457" y="421323"/>
                  </a:lnTo>
                  <a:lnTo>
                    <a:pt x="1880552" y="420053"/>
                  </a:lnTo>
                  <a:lnTo>
                    <a:pt x="1878330" y="419100"/>
                  </a:lnTo>
                  <a:lnTo>
                    <a:pt x="1876107" y="418148"/>
                  </a:lnTo>
                  <a:lnTo>
                    <a:pt x="1874202" y="417513"/>
                  </a:lnTo>
                  <a:lnTo>
                    <a:pt x="1871980" y="417195"/>
                  </a:lnTo>
                  <a:lnTo>
                    <a:pt x="1869440" y="417195"/>
                  </a:lnTo>
                  <a:lnTo>
                    <a:pt x="1869440" y="276225"/>
                  </a:lnTo>
                  <a:close/>
                  <a:moveTo>
                    <a:pt x="589072" y="140970"/>
                  </a:moveTo>
                  <a:lnTo>
                    <a:pt x="589072" y="424815"/>
                  </a:lnTo>
                  <a:lnTo>
                    <a:pt x="588754" y="433070"/>
                  </a:lnTo>
                  <a:lnTo>
                    <a:pt x="588436" y="441643"/>
                  </a:lnTo>
                  <a:lnTo>
                    <a:pt x="587166" y="449580"/>
                  </a:lnTo>
                  <a:lnTo>
                    <a:pt x="585896" y="458153"/>
                  </a:lnTo>
                  <a:lnTo>
                    <a:pt x="583991" y="465773"/>
                  </a:lnTo>
                  <a:lnTo>
                    <a:pt x="581768" y="473710"/>
                  </a:lnTo>
                  <a:lnTo>
                    <a:pt x="579227" y="481330"/>
                  </a:lnTo>
                  <a:lnTo>
                    <a:pt x="576052" y="488633"/>
                  </a:lnTo>
                  <a:lnTo>
                    <a:pt x="572876" y="495935"/>
                  </a:lnTo>
                  <a:lnTo>
                    <a:pt x="569065" y="503238"/>
                  </a:lnTo>
                  <a:lnTo>
                    <a:pt x="565572" y="509905"/>
                  </a:lnTo>
                  <a:lnTo>
                    <a:pt x="561126" y="516573"/>
                  </a:lnTo>
                  <a:lnTo>
                    <a:pt x="556363" y="522923"/>
                  </a:lnTo>
                  <a:lnTo>
                    <a:pt x="551600" y="528955"/>
                  </a:lnTo>
                  <a:lnTo>
                    <a:pt x="546519" y="535305"/>
                  </a:lnTo>
                  <a:lnTo>
                    <a:pt x="541120" y="541020"/>
                  </a:lnTo>
                  <a:lnTo>
                    <a:pt x="535087" y="546100"/>
                  </a:lnTo>
                  <a:lnTo>
                    <a:pt x="529371" y="551815"/>
                  </a:lnTo>
                  <a:lnTo>
                    <a:pt x="522702" y="556260"/>
                  </a:lnTo>
                  <a:lnTo>
                    <a:pt x="516668" y="561023"/>
                  </a:lnTo>
                  <a:lnTo>
                    <a:pt x="509682" y="565150"/>
                  </a:lnTo>
                  <a:lnTo>
                    <a:pt x="503013" y="569278"/>
                  </a:lnTo>
                  <a:lnTo>
                    <a:pt x="495709" y="572770"/>
                  </a:lnTo>
                  <a:lnTo>
                    <a:pt x="488406" y="575945"/>
                  </a:lnTo>
                  <a:lnTo>
                    <a:pt x="481102" y="579120"/>
                  </a:lnTo>
                  <a:lnTo>
                    <a:pt x="473480" y="581978"/>
                  </a:lnTo>
                  <a:lnTo>
                    <a:pt x="465541" y="584200"/>
                  </a:lnTo>
                  <a:lnTo>
                    <a:pt x="457602" y="585788"/>
                  </a:lnTo>
                  <a:lnTo>
                    <a:pt x="449663" y="587375"/>
                  </a:lnTo>
                  <a:lnTo>
                    <a:pt x="441407" y="588328"/>
                  </a:lnTo>
                  <a:lnTo>
                    <a:pt x="433150" y="588963"/>
                  </a:lnTo>
                  <a:lnTo>
                    <a:pt x="424576" y="589280"/>
                  </a:lnTo>
                  <a:lnTo>
                    <a:pt x="140678" y="589280"/>
                  </a:lnTo>
                  <a:lnTo>
                    <a:pt x="140678" y="1836103"/>
                  </a:lnTo>
                  <a:lnTo>
                    <a:pt x="140678" y="1838643"/>
                  </a:lnTo>
                  <a:lnTo>
                    <a:pt x="140996" y="1840548"/>
                  </a:lnTo>
                  <a:lnTo>
                    <a:pt x="141948" y="1842770"/>
                  </a:lnTo>
                  <a:lnTo>
                    <a:pt x="142584" y="1844993"/>
                  </a:lnTo>
                  <a:lnTo>
                    <a:pt x="143536" y="1847215"/>
                  </a:lnTo>
                  <a:lnTo>
                    <a:pt x="144807" y="1849120"/>
                  </a:lnTo>
                  <a:lnTo>
                    <a:pt x="147665" y="1852613"/>
                  </a:lnTo>
                  <a:lnTo>
                    <a:pt x="151475" y="1855470"/>
                  </a:lnTo>
                  <a:lnTo>
                    <a:pt x="153063" y="1856740"/>
                  </a:lnTo>
                  <a:lnTo>
                    <a:pt x="155286" y="1857693"/>
                  </a:lnTo>
                  <a:lnTo>
                    <a:pt x="157191" y="1858645"/>
                  </a:lnTo>
                  <a:lnTo>
                    <a:pt x="159732" y="1858963"/>
                  </a:lnTo>
                  <a:lnTo>
                    <a:pt x="161955" y="1859280"/>
                  </a:lnTo>
                  <a:lnTo>
                    <a:pt x="164495" y="1859598"/>
                  </a:lnTo>
                  <a:lnTo>
                    <a:pt x="1553180" y="1859598"/>
                  </a:lnTo>
                  <a:lnTo>
                    <a:pt x="1556038" y="1859280"/>
                  </a:lnTo>
                  <a:lnTo>
                    <a:pt x="1557943" y="1858963"/>
                  </a:lnTo>
                  <a:lnTo>
                    <a:pt x="1560484" y="1858645"/>
                  </a:lnTo>
                  <a:lnTo>
                    <a:pt x="1562389" y="1857693"/>
                  </a:lnTo>
                  <a:lnTo>
                    <a:pt x="1564612" y="1856740"/>
                  </a:lnTo>
                  <a:lnTo>
                    <a:pt x="1566517" y="1855470"/>
                  </a:lnTo>
                  <a:lnTo>
                    <a:pt x="1570010" y="1852613"/>
                  </a:lnTo>
                  <a:lnTo>
                    <a:pt x="1572868" y="1849120"/>
                  </a:lnTo>
                  <a:lnTo>
                    <a:pt x="1574139" y="1847215"/>
                  </a:lnTo>
                  <a:lnTo>
                    <a:pt x="1575091" y="1844993"/>
                  </a:lnTo>
                  <a:lnTo>
                    <a:pt x="1576044" y="1842770"/>
                  </a:lnTo>
                  <a:lnTo>
                    <a:pt x="1576679" y="1840548"/>
                  </a:lnTo>
                  <a:lnTo>
                    <a:pt x="1576997" y="1838643"/>
                  </a:lnTo>
                  <a:lnTo>
                    <a:pt x="1576997" y="1836103"/>
                  </a:lnTo>
                  <a:lnTo>
                    <a:pt x="1576997" y="164782"/>
                  </a:lnTo>
                  <a:lnTo>
                    <a:pt x="1576997" y="161925"/>
                  </a:lnTo>
                  <a:lnTo>
                    <a:pt x="1576679" y="160020"/>
                  </a:lnTo>
                  <a:lnTo>
                    <a:pt x="1576044" y="157480"/>
                  </a:lnTo>
                  <a:lnTo>
                    <a:pt x="1575091" y="155257"/>
                  </a:lnTo>
                  <a:lnTo>
                    <a:pt x="1574139" y="153352"/>
                  </a:lnTo>
                  <a:lnTo>
                    <a:pt x="1572868" y="151447"/>
                  </a:lnTo>
                  <a:lnTo>
                    <a:pt x="1570010" y="147955"/>
                  </a:lnTo>
                  <a:lnTo>
                    <a:pt x="1566517" y="145097"/>
                  </a:lnTo>
                  <a:lnTo>
                    <a:pt x="1564612" y="143827"/>
                  </a:lnTo>
                  <a:lnTo>
                    <a:pt x="1562389" y="142875"/>
                  </a:lnTo>
                  <a:lnTo>
                    <a:pt x="1560484" y="141922"/>
                  </a:lnTo>
                  <a:lnTo>
                    <a:pt x="1557943" y="141287"/>
                  </a:lnTo>
                  <a:lnTo>
                    <a:pt x="1556038" y="140970"/>
                  </a:lnTo>
                  <a:lnTo>
                    <a:pt x="1553180" y="140970"/>
                  </a:lnTo>
                  <a:lnTo>
                    <a:pt x="589072" y="140970"/>
                  </a:lnTo>
                  <a:close/>
                  <a:moveTo>
                    <a:pt x="489358" y="0"/>
                  </a:moveTo>
                  <a:lnTo>
                    <a:pt x="1553180" y="0"/>
                  </a:lnTo>
                  <a:lnTo>
                    <a:pt x="1562071" y="317"/>
                  </a:lnTo>
                  <a:lnTo>
                    <a:pt x="1570010" y="952"/>
                  </a:lnTo>
                  <a:lnTo>
                    <a:pt x="1578584" y="2222"/>
                  </a:lnTo>
                  <a:lnTo>
                    <a:pt x="1586523" y="3492"/>
                  </a:lnTo>
                  <a:lnTo>
                    <a:pt x="1594462" y="5397"/>
                  </a:lnTo>
                  <a:lnTo>
                    <a:pt x="1602084" y="7620"/>
                  </a:lnTo>
                  <a:lnTo>
                    <a:pt x="1609705" y="10160"/>
                  </a:lnTo>
                  <a:lnTo>
                    <a:pt x="1617644" y="13017"/>
                  </a:lnTo>
                  <a:lnTo>
                    <a:pt x="1624630" y="16192"/>
                  </a:lnTo>
                  <a:lnTo>
                    <a:pt x="1631617" y="20002"/>
                  </a:lnTo>
                  <a:lnTo>
                    <a:pt x="1638603" y="23812"/>
                  </a:lnTo>
                  <a:lnTo>
                    <a:pt x="1645589" y="28257"/>
                  </a:lnTo>
                  <a:lnTo>
                    <a:pt x="1651623" y="32702"/>
                  </a:lnTo>
                  <a:lnTo>
                    <a:pt x="1657974" y="37782"/>
                  </a:lnTo>
                  <a:lnTo>
                    <a:pt x="1664008" y="42862"/>
                  </a:lnTo>
                  <a:lnTo>
                    <a:pt x="1669724" y="48260"/>
                  </a:lnTo>
                  <a:lnTo>
                    <a:pt x="1675122" y="53975"/>
                  </a:lnTo>
                  <a:lnTo>
                    <a:pt x="1680203" y="60007"/>
                  </a:lnTo>
                  <a:lnTo>
                    <a:pt x="1685284" y="66357"/>
                  </a:lnTo>
                  <a:lnTo>
                    <a:pt x="1689730" y="72390"/>
                  </a:lnTo>
                  <a:lnTo>
                    <a:pt x="1694176" y="79375"/>
                  </a:lnTo>
                  <a:lnTo>
                    <a:pt x="1697987" y="86360"/>
                  </a:lnTo>
                  <a:lnTo>
                    <a:pt x="1701797" y="93345"/>
                  </a:lnTo>
                  <a:lnTo>
                    <a:pt x="1704973" y="100647"/>
                  </a:lnTo>
                  <a:lnTo>
                    <a:pt x="1707831" y="108267"/>
                  </a:lnTo>
                  <a:lnTo>
                    <a:pt x="1710371" y="115570"/>
                  </a:lnTo>
                  <a:lnTo>
                    <a:pt x="1712594" y="123507"/>
                  </a:lnTo>
                  <a:lnTo>
                    <a:pt x="1714500" y="131445"/>
                  </a:lnTo>
                  <a:lnTo>
                    <a:pt x="1715770" y="139382"/>
                  </a:lnTo>
                  <a:lnTo>
                    <a:pt x="1717040" y="147637"/>
                  </a:lnTo>
                  <a:lnTo>
                    <a:pt x="1717675" y="155892"/>
                  </a:lnTo>
                  <a:lnTo>
                    <a:pt x="1717675" y="164782"/>
                  </a:lnTo>
                  <a:lnTo>
                    <a:pt x="1717675" y="1836103"/>
                  </a:lnTo>
                  <a:lnTo>
                    <a:pt x="1717675" y="1844358"/>
                  </a:lnTo>
                  <a:lnTo>
                    <a:pt x="1717040" y="1852613"/>
                  </a:lnTo>
                  <a:lnTo>
                    <a:pt x="1715770" y="1861185"/>
                  </a:lnTo>
                  <a:lnTo>
                    <a:pt x="1714500" y="1869123"/>
                  </a:lnTo>
                  <a:lnTo>
                    <a:pt x="1712594" y="1877060"/>
                  </a:lnTo>
                  <a:lnTo>
                    <a:pt x="1710371" y="1884680"/>
                  </a:lnTo>
                  <a:lnTo>
                    <a:pt x="1707831" y="1892300"/>
                  </a:lnTo>
                  <a:lnTo>
                    <a:pt x="1704973" y="1900238"/>
                  </a:lnTo>
                  <a:lnTo>
                    <a:pt x="1701797" y="1907223"/>
                  </a:lnTo>
                  <a:lnTo>
                    <a:pt x="1697987" y="1914208"/>
                  </a:lnTo>
                  <a:lnTo>
                    <a:pt x="1694176" y="1921193"/>
                  </a:lnTo>
                  <a:lnTo>
                    <a:pt x="1689730" y="1927860"/>
                  </a:lnTo>
                  <a:lnTo>
                    <a:pt x="1685284" y="1934210"/>
                  </a:lnTo>
                  <a:lnTo>
                    <a:pt x="1680203" y="1940560"/>
                  </a:lnTo>
                  <a:lnTo>
                    <a:pt x="1675122" y="1946275"/>
                  </a:lnTo>
                  <a:lnTo>
                    <a:pt x="1669724" y="1952308"/>
                  </a:lnTo>
                  <a:lnTo>
                    <a:pt x="1664008" y="1957705"/>
                  </a:lnTo>
                  <a:lnTo>
                    <a:pt x="1657974" y="1962785"/>
                  </a:lnTo>
                  <a:lnTo>
                    <a:pt x="1651623" y="1967865"/>
                  </a:lnTo>
                  <a:lnTo>
                    <a:pt x="1645589" y="1972310"/>
                  </a:lnTo>
                  <a:lnTo>
                    <a:pt x="1638603" y="1976755"/>
                  </a:lnTo>
                  <a:lnTo>
                    <a:pt x="1631617" y="1980565"/>
                  </a:lnTo>
                  <a:lnTo>
                    <a:pt x="1624630" y="1984375"/>
                  </a:lnTo>
                  <a:lnTo>
                    <a:pt x="1617644" y="1987550"/>
                  </a:lnTo>
                  <a:lnTo>
                    <a:pt x="1609705" y="1990408"/>
                  </a:lnTo>
                  <a:lnTo>
                    <a:pt x="1602084" y="1992948"/>
                  </a:lnTo>
                  <a:lnTo>
                    <a:pt x="1594462" y="1995170"/>
                  </a:lnTo>
                  <a:lnTo>
                    <a:pt x="1586523" y="1997075"/>
                  </a:lnTo>
                  <a:lnTo>
                    <a:pt x="1578584" y="1998345"/>
                  </a:lnTo>
                  <a:lnTo>
                    <a:pt x="1570010" y="1999615"/>
                  </a:lnTo>
                  <a:lnTo>
                    <a:pt x="1562071" y="2000250"/>
                  </a:lnTo>
                  <a:lnTo>
                    <a:pt x="1553180" y="2000250"/>
                  </a:lnTo>
                  <a:lnTo>
                    <a:pt x="164495" y="2000250"/>
                  </a:lnTo>
                  <a:lnTo>
                    <a:pt x="155604" y="2000250"/>
                  </a:lnTo>
                  <a:lnTo>
                    <a:pt x="147665" y="1999615"/>
                  </a:lnTo>
                  <a:lnTo>
                    <a:pt x="139408" y="1998345"/>
                  </a:lnTo>
                  <a:lnTo>
                    <a:pt x="131152" y="1997075"/>
                  </a:lnTo>
                  <a:lnTo>
                    <a:pt x="123213" y="1995170"/>
                  </a:lnTo>
                  <a:lnTo>
                    <a:pt x="115591" y="1992948"/>
                  </a:lnTo>
                  <a:lnTo>
                    <a:pt x="107970" y="1990408"/>
                  </a:lnTo>
                  <a:lnTo>
                    <a:pt x="100348" y="1987550"/>
                  </a:lnTo>
                  <a:lnTo>
                    <a:pt x="93044" y="1984375"/>
                  </a:lnTo>
                  <a:lnTo>
                    <a:pt x="86058" y="1980565"/>
                  </a:lnTo>
                  <a:lnTo>
                    <a:pt x="79072" y="1976755"/>
                  </a:lnTo>
                  <a:lnTo>
                    <a:pt x="72721" y="1972310"/>
                  </a:lnTo>
                  <a:lnTo>
                    <a:pt x="66052" y="1967865"/>
                  </a:lnTo>
                  <a:lnTo>
                    <a:pt x="59701" y="1962785"/>
                  </a:lnTo>
                  <a:lnTo>
                    <a:pt x="53667" y="1957705"/>
                  </a:lnTo>
                  <a:lnTo>
                    <a:pt x="48269" y="1952308"/>
                  </a:lnTo>
                  <a:lnTo>
                    <a:pt x="42553" y="1946275"/>
                  </a:lnTo>
                  <a:lnTo>
                    <a:pt x="37472" y="1940560"/>
                  </a:lnTo>
                  <a:lnTo>
                    <a:pt x="32391" y="1934210"/>
                  </a:lnTo>
                  <a:lnTo>
                    <a:pt x="27945" y="1927860"/>
                  </a:lnTo>
                  <a:lnTo>
                    <a:pt x="23817" y="1921193"/>
                  </a:lnTo>
                  <a:lnTo>
                    <a:pt x="19688" y="1914208"/>
                  </a:lnTo>
                  <a:lnTo>
                    <a:pt x="16195" y="1907223"/>
                  </a:lnTo>
                  <a:lnTo>
                    <a:pt x="12702" y="1900238"/>
                  </a:lnTo>
                  <a:lnTo>
                    <a:pt x="9844" y="1892300"/>
                  </a:lnTo>
                  <a:lnTo>
                    <a:pt x="7304" y="1884680"/>
                  </a:lnTo>
                  <a:lnTo>
                    <a:pt x="5081" y="1877060"/>
                  </a:lnTo>
                  <a:lnTo>
                    <a:pt x="3175" y="1869123"/>
                  </a:lnTo>
                  <a:lnTo>
                    <a:pt x="1905" y="1861185"/>
                  </a:lnTo>
                  <a:lnTo>
                    <a:pt x="635" y="1852613"/>
                  </a:lnTo>
                  <a:lnTo>
                    <a:pt x="0" y="1844358"/>
                  </a:lnTo>
                  <a:lnTo>
                    <a:pt x="0" y="1836103"/>
                  </a:lnTo>
                  <a:lnTo>
                    <a:pt x="0" y="489585"/>
                  </a:lnTo>
                  <a:lnTo>
                    <a:pt x="4893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895590" y="986155"/>
            <a:ext cx="2700020" cy="5140325"/>
            <a:chOff x="7895375" y="3729651"/>
            <a:chExt cx="2700054" cy="2362796"/>
          </a:xfrm>
        </p:grpSpPr>
        <p:cxnSp>
          <p:nvCxnSpPr>
            <p:cNvPr id="44" name="MH_Other_5"/>
            <p:cNvCxnSpPr/>
            <p:nvPr>
              <p:custDataLst>
                <p:tags r:id="rId8"/>
              </p:custDataLst>
            </p:nvPr>
          </p:nvCxnSpPr>
          <p:spPr>
            <a:xfrm>
              <a:off x="7895375" y="3729651"/>
              <a:ext cx="2594909" cy="0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MH_Other_6"/>
            <p:cNvCxnSpPr/>
            <p:nvPr>
              <p:custDataLst>
                <p:tags r:id="rId9"/>
              </p:custDataLst>
            </p:nvPr>
          </p:nvCxnSpPr>
          <p:spPr>
            <a:xfrm>
              <a:off x="7895375" y="3729651"/>
              <a:ext cx="0" cy="1349035"/>
            </a:xfrm>
            <a:prstGeom prst="line">
              <a:avLst/>
            </a:prstGeom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MH_SubTitle_3"/>
            <p:cNvSpPr/>
            <p:nvPr>
              <p:custDataLst>
                <p:tags r:id="rId10"/>
              </p:custDataLst>
            </p:nvPr>
          </p:nvSpPr>
          <p:spPr>
            <a:xfrm>
              <a:off x="8071940" y="3908200"/>
              <a:ext cx="2523489" cy="218424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576000" rIns="36000" bIns="3600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defRPr/>
              </a:pPr>
              <a:endParaRPr lang="en-US" altLang="zh-CN" sz="1600" dirty="0">
                <a:solidFill>
                  <a:srgbClr val="FFFFFF"/>
                </a:solidFill>
              </a:endParaRPr>
            </a:p>
          </p:txBody>
        </p:sp>
      </p:grpSp>
      <p:sp>
        <p:nvSpPr>
          <p:cNvPr id="61" name="MH_Other_7"/>
          <p:cNvSpPr/>
          <p:nvPr>
            <p:custDataLst>
              <p:tags r:id="rId11"/>
            </p:custDataLst>
          </p:nvPr>
        </p:nvSpPr>
        <p:spPr bwMode="auto">
          <a:xfrm>
            <a:off x="1929765" y="1678305"/>
            <a:ext cx="340995" cy="513080"/>
          </a:xfrm>
          <a:custGeom>
            <a:avLst/>
            <a:gdLst>
              <a:gd name="T0" fmla="*/ 248428 w 2033587"/>
              <a:gd name="T1" fmla="*/ 944529 h 2276475"/>
              <a:gd name="T2" fmla="*/ 1175716 w 2033587"/>
              <a:gd name="T3" fmla="*/ 709393 h 2276475"/>
              <a:gd name="T4" fmla="*/ 1178374 w 2033587"/>
              <a:gd name="T5" fmla="*/ 591162 h 2276475"/>
              <a:gd name="T6" fmla="*/ 1585424 w 2033587"/>
              <a:gd name="T7" fmla="*/ 232745 h 2276475"/>
              <a:gd name="T8" fmla="*/ 1623685 w 2033587"/>
              <a:gd name="T9" fmla="*/ 244701 h 2276475"/>
              <a:gd name="T10" fmla="*/ 1656631 w 2033587"/>
              <a:gd name="T11" fmla="*/ 266753 h 2276475"/>
              <a:gd name="T12" fmla="*/ 1682138 w 2033587"/>
              <a:gd name="T13" fmla="*/ 297308 h 2276475"/>
              <a:gd name="T14" fmla="*/ 1697549 w 2033587"/>
              <a:gd name="T15" fmla="*/ 334505 h 2276475"/>
              <a:gd name="T16" fmla="*/ 1701800 w 2033587"/>
              <a:gd name="T17" fmla="*/ 1767638 h 2276475"/>
              <a:gd name="T18" fmla="*/ 1695689 w 2033587"/>
              <a:gd name="T19" fmla="*/ 1808289 h 2276475"/>
              <a:gd name="T20" fmla="*/ 1678419 w 2033587"/>
              <a:gd name="T21" fmla="*/ 1844423 h 2276475"/>
              <a:gd name="T22" fmla="*/ 1651849 w 2033587"/>
              <a:gd name="T23" fmla="*/ 1873649 h 2276475"/>
              <a:gd name="T24" fmla="*/ 1617839 w 2033587"/>
              <a:gd name="T25" fmla="*/ 1894372 h 2276475"/>
              <a:gd name="T26" fmla="*/ 1578251 w 2033587"/>
              <a:gd name="T27" fmla="*/ 1904469 h 2276475"/>
              <a:gd name="T28" fmla="*/ 381012 w 2033587"/>
              <a:gd name="T29" fmla="*/ 1903672 h 2276475"/>
              <a:gd name="T30" fmla="*/ 342220 w 2033587"/>
              <a:gd name="T31" fmla="*/ 1891715 h 2276475"/>
              <a:gd name="T32" fmla="*/ 309539 w 2033587"/>
              <a:gd name="T33" fmla="*/ 1869397 h 2276475"/>
              <a:gd name="T34" fmla="*/ 284298 w 2033587"/>
              <a:gd name="T35" fmla="*/ 1838844 h 2276475"/>
              <a:gd name="T36" fmla="*/ 268621 w 2033587"/>
              <a:gd name="T37" fmla="*/ 1801912 h 2276475"/>
              <a:gd name="T38" fmla="*/ 382075 w 2033587"/>
              <a:gd name="T39" fmla="*/ 1767638 h 2276475"/>
              <a:gd name="T40" fmla="*/ 385528 w 2033587"/>
              <a:gd name="T41" fmla="*/ 1778531 h 2276475"/>
              <a:gd name="T42" fmla="*/ 398017 w 2033587"/>
              <a:gd name="T43" fmla="*/ 1786768 h 2276475"/>
              <a:gd name="T44" fmla="*/ 1570013 w 2033587"/>
              <a:gd name="T45" fmla="*/ 1786502 h 2276475"/>
              <a:gd name="T46" fmla="*/ 1581704 w 2033587"/>
              <a:gd name="T47" fmla="*/ 1776937 h 2276475"/>
              <a:gd name="T48" fmla="*/ 1583830 w 2033587"/>
              <a:gd name="T49" fmla="*/ 368513 h 2276475"/>
              <a:gd name="T50" fmla="*/ 1580376 w 2033587"/>
              <a:gd name="T51" fmla="*/ 357619 h 2276475"/>
              <a:gd name="T52" fmla="*/ 1568419 w 2033587"/>
              <a:gd name="T53" fmla="*/ 349383 h 2276475"/>
              <a:gd name="T54" fmla="*/ 492697 w 2033587"/>
              <a:gd name="T55" fmla="*/ 362402 h 2276475"/>
              <a:gd name="T56" fmla="*/ 484724 w 2033587"/>
              <a:gd name="T57" fmla="*/ 402787 h 2276475"/>
              <a:gd name="T58" fmla="*/ 465590 w 2033587"/>
              <a:gd name="T59" fmla="*/ 437592 h 2276475"/>
              <a:gd name="T60" fmla="*/ 437421 w 2033587"/>
              <a:gd name="T61" fmla="*/ 465490 h 2276475"/>
              <a:gd name="T62" fmla="*/ 402608 w 2033587"/>
              <a:gd name="T63" fmla="*/ 484619 h 2276475"/>
              <a:gd name="T64" fmla="*/ 362480 w 2033587"/>
              <a:gd name="T65" fmla="*/ 492856 h 2276475"/>
              <a:gd name="T66" fmla="*/ 118789 w 2033587"/>
              <a:gd name="T67" fmla="*/ 1542067 h 2276475"/>
              <a:gd name="T68" fmla="*/ 128090 w 2033587"/>
              <a:gd name="T69" fmla="*/ 1553757 h 2276475"/>
              <a:gd name="T70" fmla="*/ 1299773 w 2033587"/>
              <a:gd name="T71" fmla="*/ 1556149 h 2276475"/>
              <a:gd name="T72" fmla="*/ 1310934 w 2033587"/>
              <a:gd name="T73" fmla="*/ 1552695 h 2276475"/>
              <a:gd name="T74" fmla="*/ 1319438 w 2033587"/>
              <a:gd name="T75" fmla="*/ 1540208 h 2276475"/>
              <a:gd name="T76" fmla="*/ 1318907 w 2033587"/>
              <a:gd name="T77" fmla="*/ 131782 h 2276475"/>
              <a:gd name="T78" fmla="*/ 1309340 w 2033587"/>
              <a:gd name="T79" fmla="*/ 120357 h 2276475"/>
              <a:gd name="T80" fmla="*/ 492963 w 2033587"/>
              <a:gd name="T81" fmla="*/ 117967 h 2276475"/>
              <a:gd name="T82" fmla="*/ 1327676 w 2033587"/>
              <a:gd name="T83" fmla="*/ 2922 h 2276475"/>
              <a:gd name="T84" fmla="*/ 1365413 w 2033587"/>
              <a:gd name="T85" fmla="*/ 16738 h 2276475"/>
              <a:gd name="T86" fmla="*/ 1397303 w 2033587"/>
              <a:gd name="T87" fmla="*/ 40385 h 2276475"/>
              <a:gd name="T88" fmla="*/ 1420954 w 2033587"/>
              <a:gd name="T89" fmla="*/ 72268 h 2276475"/>
              <a:gd name="T90" fmla="*/ 1434773 w 2033587"/>
              <a:gd name="T91" fmla="*/ 109996 h 2276475"/>
              <a:gd name="T92" fmla="*/ 1437430 w 2033587"/>
              <a:gd name="T93" fmla="*/ 1543396 h 2276475"/>
              <a:gd name="T94" fmla="*/ 1429192 w 2033587"/>
              <a:gd name="T95" fmla="*/ 1583515 h 2276475"/>
              <a:gd name="T96" fmla="*/ 1410324 w 2033587"/>
              <a:gd name="T97" fmla="*/ 1618586 h 2276475"/>
              <a:gd name="T98" fmla="*/ 1382155 w 2033587"/>
              <a:gd name="T99" fmla="*/ 1646749 h 2276475"/>
              <a:gd name="T100" fmla="*/ 1347076 w 2033587"/>
              <a:gd name="T101" fmla="*/ 1665613 h 2276475"/>
              <a:gd name="T102" fmla="*/ 1307214 w 2033587"/>
              <a:gd name="T103" fmla="*/ 1673849 h 2276475"/>
              <a:gd name="T104" fmla="*/ 109754 w 2033587"/>
              <a:gd name="T105" fmla="*/ 1671192 h 2276475"/>
              <a:gd name="T106" fmla="*/ 72018 w 2033587"/>
              <a:gd name="T107" fmla="*/ 1657377 h 2276475"/>
              <a:gd name="T108" fmla="*/ 40394 w 2033587"/>
              <a:gd name="T109" fmla="*/ 1633731 h 2276475"/>
              <a:gd name="T110" fmla="*/ 16476 w 2033587"/>
              <a:gd name="T111" fmla="*/ 1601848 h 2276475"/>
              <a:gd name="T112" fmla="*/ 2657 w 2033587"/>
              <a:gd name="T113" fmla="*/ 1564120 h 2276475"/>
              <a:gd name="T114" fmla="*/ 409517 w 2033587"/>
              <a:gd name="T115" fmla="*/ 0 h 227647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033587" h="2276475">
                <a:moveTo>
                  <a:pt x="312737" y="1411287"/>
                </a:moveTo>
                <a:lnTo>
                  <a:pt x="1422400" y="1411287"/>
                </a:lnTo>
                <a:lnTo>
                  <a:pt x="1422400" y="1552575"/>
                </a:lnTo>
                <a:lnTo>
                  <a:pt x="312737" y="1552575"/>
                </a:lnTo>
                <a:lnTo>
                  <a:pt x="312737" y="1411287"/>
                </a:lnTo>
                <a:close/>
                <a:moveTo>
                  <a:pt x="296862" y="1128712"/>
                </a:moveTo>
                <a:lnTo>
                  <a:pt x="1404937" y="1128712"/>
                </a:lnTo>
                <a:lnTo>
                  <a:pt x="1404937" y="1270000"/>
                </a:lnTo>
                <a:lnTo>
                  <a:pt x="296862" y="1270000"/>
                </a:lnTo>
                <a:lnTo>
                  <a:pt x="296862" y="1128712"/>
                </a:lnTo>
                <a:close/>
                <a:moveTo>
                  <a:pt x="296862" y="847725"/>
                </a:moveTo>
                <a:lnTo>
                  <a:pt x="1404937" y="847725"/>
                </a:lnTo>
                <a:lnTo>
                  <a:pt x="1404937" y="987425"/>
                </a:lnTo>
                <a:lnTo>
                  <a:pt x="296862" y="987425"/>
                </a:lnTo>
                <a:lnTo>
                  <a:pt x="296862" y="847725"/>
                </a:lnTo>
                <a:close/>
                <a:moveTo>
                  <a:pt x="869950" y="565150"/>
                </a:moveTo>
                <a:lnTo>
                  <a:pt x="1408113" y="565150"/>
                </a:lnTo>
                <a:lnTo>
                  <a:pt x="1408113" y="706438"/>
                </a:lnTo>
                <a:lnTo>
                  <a:pt x="869950" y="706438"/>
                </a:lnTo>
                <a:lnTo>
                  <a:pt x="869950" y="565150"/>
                </a:lnTo>
                <a:close/>
                <a:moveTo>
                  <a:pt x="1869440" y="276225"/>
                </a:moveTo>
                <a:lnTo>
                  <a:pt x="1877695" y="276543"/>
                </a:lnTo>
                <a:lnTo>
                  <a:pt x="1885950" y="276860"/>
                </a:lnTo>
                <a:lnTo>
                  <a:pt x="1894522" y="278130"/>
                </a:lnTo>
                <a:lnTo>
                  <a:pt x="1902460" y="279400"/>
                </a:lnTo>
                <a:lnTo>
                  <a:pt x="1910080" y="281305"/>
                </a:lnTo>
                <a:lnTo>
                  <a:pt x="1918017" y="283528"/>
                </a:lnTo>
                <a:lnTo>
                  <a:pt x="1925955" y="286068"/>
                </a:lnTo>
                <a:lnTo>
                  <a:pt x="1933257" y="288925"/>
                </a:lnTo>
                <a:lnTo>
                  <a:pt x="1940242" y="292418"/>
                </a:lnTo>
                <a:lnTo>
                  <a:pt x="1947545" y="296228"/>
                </a:lnTo>
                <a:lnTo>
                  <a:pt x="1954530" y="299720"/>
                </a:lnTo>
                <a:lnTo>
                  <a:pt x="1961197" y="304165"/>
                </a:lnTo>
                <a:lnTo>
                  <a:pt x="1967865" y="308928"/>
                </a:lnTo>
                <a:lnTo>
                  <a:pt x="1973897" y="313690"/>
                </a:lnTo>
                <a:lnTo>
                  <a:pt x="1979612" y="318770"/>
                </a:lnTo>
                <a:lnTo>
                  <a:pt x="1985645" y="324168"/>
                </a:lnTo>
                <a:lnTo>
                  <a:pt x="1991042" y="330200"/>
                </a:lnTo>
                <a:lnTo>
                  <a:pt x="1996122" y="335915"/>
                </a:lnTo>
                <a:lnTo>
                  <a:pt x="2000885" y="342265"/>
                </a:lnTo>
                <a:lnTo>
                  <a:pt x="2005647" y="348615"/>
                </a:lnTo>
                <a:lnTo>
                  <a:pt x="2010092" y="355283"/>
                </a:lnTo>
                <a:lnTo>
                  <a:pt x="2013585" y="362268"/>
                </a:lnTo>
                <a:lnTo>
                  <a:pt x="2018395" y="369570"/>
                </a:lnTo>
                <a:lnTo>
                  <a:pt x="2020570" y="376873"/>
                </a:lnTo>
                <a:lnTo>
                  <a:pt x="2023745" y="384175"/>
                </a:lnTo>
                <a:lnTo>
                  <a:pt x="2026285" y="391795"/>
                </a:lnTo>
                <a:lnTo>
                  <a:pt x="2028507" y="399733"/>
                </a:lnTo>
                <a:lnTo>
                  <a:pt x="2030412" y="407670"/>
                </a:lnTo>
                <a:lnTo>
                  <a:pt x="2032000" y="415608"/>
                </a:lnTo>
                <a:lnTo>
                  <a:pt x="2032952" y="423863"/>
                </a:lnTo>
                <a:lnTo>
                  <a:pt x="2033270" y="432118"/>
                </a:lnTo>
                <a:lnTo>
                  <a:pt x="2033587" y="440373"/>
                </a:lnTo>
                <a:lnTo>
                  <a:pt x="2033587" y="2112328"/>
                </a:lnTo>
                <a:lnTo>
                  <a:pt x="2033270" y="2120583"/>
                </a:lnTo>
                <a:lnTo>
                  <a:pt x="2032952" y="2128838"/>
                </a:lnTo>
                <a:lnTo>
                  <a:pt x="2032000" y="2137410"/>
                </a:lnTo>
                <a:lnTo>
                  <a:pt x="2030412" y="2145348"/>
                </a:lnTo>
                <a:lnTo>
                  <a:pt x="2028507" y="2153285"/>
                </a:lnTo>
                <a:lnTo>
                  <a:pt x="2026285" y="2160905"/>
                </a:lnTo>
                <a:lnTo>
                  <a:pt x="2023745" y="2168525"/>
                </a:lnTo>
                <a:lnTo>
                  <a:pt x="2020570" y="2175828"/>
                </a:lnTo>
                <a:lnTo>
                  <a:pt x="2018395" y="2183130"/>
                </a:lnTo>
                <a:lnTo>
                  <a:pt x="2013585" y="2190433"/>
                </a:lnTo>
                <a:lnTo>
                  <a:pt x="2010092" y="2197418"/>
                </a:lnTo>
                <a:lnTo>
                  <a:pt x="2005647" y="2204085"/>
                </a:lnTo>
                <a:lnTo>
                  <a:pt x="2000885" y="2210435"/>
                </a:lnTo>
                <a:lnTo>
                  <a:pt x="1996122" y="2216785"/>
                </a:lnTo>
                <a:lnTo>
                  <a:pt x="1991042" y="2222500"/>
                </a:lnTo>
                <a:lnTo>
                  <a:pt x="1985645" y="2228533"/>
                </a:lnTo>
                <a:lnTo>
                  <a:pt x="1979612" y="2233930"/>
                </a:lnTo>
                <a:lnTo>
                  <a:pt x="1973897" y="2239010"/>
                </a:lnTo>
                <a:lnTo>
                  <a:pt x="1967865" y="2243773"/>
                </a:lnTo>
                <a:lnTo>
                  <a:pt x="1961197" y="2248535"/>
                </a:lnTo>
                <a:lnTo>
                  <a:pt x="1954530" y="2252980"/>
                </a:lnTo>
                <a:lnTo>
                  <a:pt x="1947545" y="2256790"/>
                </a:lnTo>
                <a:lnTo>
                  <a:pt x="1940242" y="2260600"/>
                </a:lnTo>
                <a:lnTo>
                  <a:pt x="1933257" y="2263775"/>
                </a:lnTo>
                <a:lnTo>
                  <a:pt x="1925955" y="2266633"/>
                </a:lnTo>
                <a:lnTo>
                  <a:pt x="1918017" y="2269173"/>
                </a:lnTo>
                <a:lnTo>
                  <a:pt x="1910080" y="2271395"/>
                </a:lnTo>
                <a:lnTo>
                  <a:pt x="1902460" y="2273300"/>
                </a:lnTo>
                <a:lnTo>
                  <a:pt x="1894522" y="2274888"/>
                </a:lnTo>
                <a:lnTo>
                  <a:pt x="1885950" y="2275840"/>
                </a:lnTo>
                <a:lnTo>
                  <a:pt x="1877695" y="2276475"/>
                </a:lnTo>
                <a:lnTo>
                  <a:pt x="1869440" y="2276475"/>
                </a:lnTo>
                <a:lnTo>
                  <a:pt x="480377" y="2276475"/>
                </a:lnTo>
                <a:lnTo>
                  <a:pt x="471805" y="2276475"/>
                </a:lnTo>
                <a:lnTo>
                  <a:pt x="463550" y="2275840"/>
                </a:lnTo>
                <a:lnTo>
                  <a:pt x="455295" y="2274888"/>
                </a:lnTo>
                <a:lnTo>
                  <a:pt x="447040" y="2273300"/>
                </a:lnTo>
                <a:lnTo>
                  <a:pt x="439102" y="2271395"/>
                </a:lnTo>
                <a:lnTo>
                  <a:pt x="431482" y="2269173"/>
                </a:lnTo>
                <a:lnTo>
                  <a:pt x="423862" y="2266633"/>
                </a:lnTo>
                <a:lnTo>
                  <a:pt x="416242" y="2263775"/>
                </a:lnTo>
                <a:lnTo>
                  <a:pt x="408940" y="2260600"/>
                </a:lnTo>
                <a:lnTo>
                  <a:pt x="401955" y="2256790"/>
                </a:lnTo>
                <a:lnTo>
                  <a:pt x="394970" y="2252980"/>
                </a:lnTo>
                <a:lnTo>
                  <a:pt x="388620" y="2248535"/>
                </a:lnTo>
                <a:lnTo>
                  <a:pt x="381952" y="2243773"/>
                </a:lnTo>
                <a:lnTo>
                  <a:pt x="375602" y="2239010"/>
                </a:lnTo>
                <a:lnTo>
                  <a:pt x="369887" y="2233930"/>
                </a:lnTo>
                <a:lnTo>
                  <a:pt x="364172" y="2228533"/>
                </a:lnTo>
                <a:lnTo>
                  <a:pt x="358457" y="2222500"/>
                </a:lnTo>
                <a:lnTo>
                  <a:pt x="353377" y="2216785"/>
                </a:lnTo>
                <a:lnTo>
                  <a:pt x="348297" y="2210435"/>
                </a:lnTo>
                <a:lnTo>
                  <a:pt x="343852" y="2204085"/>
                </a:lnTo>
                <a:lnTo>
                  <a:pt x="339725" y="2197418"/>
                </a:lnTo>
                <a:lnTo>
                  <a:pt x="335597" y="2190433"/>
                </a:lnTo>
                <a:lnTo>
                  <a:pt x="332105" y="2183130"/>
                </a:lnTo>
                <a:lnTo>
                  <a:pt x="328612" y="2175828"/>
                </a:lnTo>
                <a:lnTo>
                  <a:pt x="325755" y="2168525"/>
                </a:lnTo>
                <a:lnTo>
                  <a:pt x="323215" y="2160905"/>
                </a:lnTo>
                <a:lnTo>
                  <a:pt x="320992" y="2153285"/>
                </a:lnTo>
                <a:lnTo>
                  <a:pt x="319087" y="2145348"/>
                </a:lnTo>
                <a:lnTo>
                  <a:pt x="317817" y="2137410"/>
                </a:lnTo>
                <a:lnTo>
                  <a:pt x="316547" y="2128838"/>
                </a:lnTo>
                <a:lnTo>
                  <a:pt x="315912" y="2120583"/>
                </a:lnTo>
                <a:lnTo>
                  <a:pt x="315912" y="2112328"/>
                </a:lnTo>
                <a:lnTo>
                  <a:pt x="456565" y="2112328"/>
                </a:lnTo>
                <a:lnTo>
                  <a:pt x="456882" y="2114868"/>
                </a:lnTo>
                <a:lnTo>
                  <a:pt x="457200" y="2116773"/>
                </a:lnTo>
                <a:lnTo>
                  <a:pt x="457835" y="2118995"/>
                </a:lnTo>
                <a:lnTo>
                  <a:pt x="458470" y="2121218"/>
                </a:lnTo>
                <a:lnTo>
                  <a:pt x="459422" y="2123440"/>
                </a:lnTo>
                <a:lnTo>
                  <a:pt x="460692" y="2125345"/>
                </a:lnTo>
                <a:lnTo>
                  <a:pt x="463550" y="2128838"/>
                </a:lnTo>
                <a:lnTo>
                  <a:pt x="467042" y="2132013"/>
                </a:lnTo>
                <a:lnTo>
                  <a:pt x="468947" y="2132965"/>
                </a:lnTo>
                <a:lnTo>
                  <a:pt x="471170" y="2133918"/>
                </a:lnTo>
                <a:lnTo>
                  <a:pt x="473392" y="2134870"/>
                </a:lnTo>
                <a:lnTo>
                  <a:pt x="475615" y="2135188"/>
                </a:lnTo>
                <a:lnTo>
                  <a:pt x="477837" y="2135505"/>
                </a:lnTo>
                <a:lnTo>
                  <a:pt x="480377" y="2135823"/>
                </a:lnTo>
                <a:lnTo>
                  <a:pt x="1869440" y="2135823"/>
                </a:lnTo>
                <a:lnTo>
                  <a:pt x="1871980" y="2135505"/>
                </a:lnTo>
                <a:lnTo>
                  <a:pt x="1874202" y="2135188"/>
                </a:lnTo>
                <a:lnTo>
                  <a:pt x="1876107" y="2134870"/>
                </a:lnTo>
                <a:lnTo>
                  <a:pt x="1878330" y="2133918"/>
                </a:lnTo>
                <a:lnTo>
                  <a:pt x="1880552" y="2132965"/>
                </a:lnTo>
                <a:lnTo>
                  <a:pt x="1882457" y="2132013"/>
                </a:lnTo>
                <a:lnTo>
                  <a:pt x="1885950" y="2128838"/>
                </a:lnTo>
                <a:lnTo>
                  <a:pt x="1888490" y="2125345"/>
                </a:lnTo>
                <a:lnTo>
                  <a:pt x="1890077" y="2123440"/>
                </a:lnTo>
                <a:lnTo>
                  <a:pt x="1890712" y="2121218"/>
                </a:lnTo>
                <a:lnTo>
                  <a:pt x="1891982" y="2118995"/>
                </a:lnTo>
                <a:lnTo>
                  <a:pt x="1892300" y="2116773"/>
                </a:lnTo>
                <a:lnTo>
                  <a:pt x="1892617" y="2114868"/>
                </a:lnTo>
                <a:lnTo>
                  <a:pt x="1892617" y="2112328"/>
                </a:lnTo>
                <a:lnTo>
                  <a:pt x="1892617" y="440373"/>
                </a:lnTo>
                <a:lnTo>
                  <a:pt x="1892617" y="438468"/>
                </a:lnTo>
                <a:lnTo>
                  <a:pt x="1892300" y="435928"/>
                </a:lnTo>
                <a:lnTo>
                  <a:pt x="1891982" y="433705"/>
                </a:lnTo>
                <a:lnTo>
                  <a:pt x="1890712" y="431483"/>
                </a:lnTo>
                <a:lnTo>
                  <a:pt x="1890077" y="429578"/>
                </a:lnTo>
                <a:lnTo>
                  <a:pt x="1888490" y="427355"/>
                </a:lnTo>
                <a:lnTo>
                  <a:pt x="1885950" y="424180"/>
                </a:lnTo>
                <a:lnTo>
                  <a:pt x="1882457" y="421323"/>
                </a:lnTo>
                <a:lnTo>
                  <a:pt x="1880552" y="420053"/>
                </a:lnTo>
                <a:lnTo>
                  <a:pt x="1878330" y="419100"/>
                </a:lnTo>
                <a:lnTo>
                  <a:pt x="1876107" y="418148"/>
                </a:lnTo>
                <a:lnTo>
                  <a:pt x="1874202" y="417513"/>
                </a:lnTo>
                <a:lnTo>
                  <a:pt x="1871980" y="417195"/>
                </a:lnTo>
                <a:lnTo>
                  <a:pt x="1869440" y="417195"/>
                </a:lnTo>
                <a:lnTo>
                  <a:pt x="1869440" y="276225"/>
                </a:lnTo>
                <a:close/>
                <a:moveTo>
                  <a:pt x="589072" y="140970"/>
                </a:moveTo>
                <a:lnTo>
                  <a:pt x="589072" y="424815"/>
                </a:lnTo>
                <a:lnTo>
                  <a:pt x="588754" y="433070"/>
                </a:lnTo>
                <a:lnTo>
                  <a:pt x="588436" y="441643"/>
                </a:lnTo>
                <a:lnTo>
                  <a:pt x="587166" y="449580"/>
                </a:lnTo>
                <a:lnTo>
                  <a:pt x="585896" y="458153"/>
                </a:lnTo>
                <a:lnTo>
                  <a:pt x="583991" y="465773"/>
                </a:lnTo>
                <a:lnTo>
                  <a:pt x="581768" y="473710"/>
                </a:lnTo>
                <a:lnTo>
                  <a:pt x="579227" y="481330"/>
                </a:lnTo>
                <a:lnTo>
                  <a:pt x="576052" y="488633"/>
                </a:lnTo>
                <a:lnTo>
                  <a:pt x="572876" y="495935"/>
                </a:lnTo>
                <a:lnTo>
                  <a:pt x="569065" y="503238"/>
                </a:lnTo>
                <a:lnTo>
                  <a:pt x="565572" y="509905"/>
                </a:lnTo>
                <a:lnTo>
                  <a:pt x="561126" y="516573"/>
                </a:lnTo>
                <a:lnTo>
                  <a:pt x="556363" y="522923"/>
                </a:lnTo>
                <a:lnTo>
                  <a:pt x="551600" y="528955"/>
                </a:lnTo>
                <a:lnTo>
                  <a:pt x="546519" y="535305"/>
                </a:lnTo>
                <a:lnTo>
                  <a:pt x="541120" y="541020"/>
                </a:lnTo>
                <a:lnTo>
                  <a:pt x="535087" y="546100"/>
                </a:lnTo>
                <a:lnTo>
                  <a:pt x="529371" y="551815"/>
                </a:lnTo>
                <a:lnTo>
                  <a:pt x="522702" y="556260"/>
                </a:lnTo>
                <a:lnTo>
                  <a:pt x="516668" y="561023"/>
                </a:lnTo>
                <a:lnTo>
                  <a:pt x="509682" y="565150"/>
                </a:lnTo>
                <a:lnTo>
                  <a:pt x="503013" y="569278"/>
                </a:lnTo>
                <a:lnTo>
                  <a:pt x="495709" y="572770"/>
                </a:lnTo>
                <a:lnTo>
                  <a:pt x="488406" y="575945"/>
                </a:lnTo>
                <a:lnTo>
                  <a:pt x="481102" y="579120"/>
                </a:lnTo>
                <a:lnTo>
                  <a:pt x="473480" y="581978"/>
                </a:lnTo>
                <a:lnTo>
                  <a:pt x="465541" y="584200"/>
                </a:lnTo>
                <a:lnTo>
                  <a:pt x="457602" y="585788"/>
                </a:lnTo>
                <a:lnTo>
                  <a:pt x="449663" y="587375"/>
                </a:lnTo>
                <a:lnTo>
                  <a:pt x="441407" y="588328"/>
                </a:lnTo>
                <a:lnTo>
                  <a:pt x="433150" y="588963"/>
                </a:lnTo>
                <a:lnTo>
                  <a:pt x="424576" y="589280"/>
                </a:lnTo>
                <a:lnTo>
                  <a:pt x="140678" y="589280"/>
                </a:lnTo>
                <a:lnTo>
                  <a:pt x="140678" y="1836103"/>
                </a:lnTo>
                <a:lnTo>
                  <a:pt x="140678" y="1838643"/>
                </a:lnTo>
                <a:lnTo>
                  <a:pt x="140996" y="1840548"/>
                </a:lnTo>
                <a:lnTo>
                  <a:pt x="141948" y="1842770"/>
                </a:lnTo>
                <a:lnTo>
                  <a:pt x="142584" y="1844993"/>
                </a:lnTo>
                <a:lnTo>
                  <a:pt x="143536" y="1847215"/>
                </a:lnTo>
                <a:lnTo>
                  <a:pt x="144807" y="1849120"/>
                </a:lnTo>
                <a:lnTo>
                  <a:pt x="147665" y="1852613"/>
                </a:lnTo>
                <a:lnTo>
                  <a:pt x="151475" y="1855470"/>
                </a:lnTo>
                <a:lnTo>
                  <a:pt x="153063" y="1856740"/>
                </a:lnTo>
                <a:lnTo>
                  <a:pt x="155286" y="1857693"/>
                </a:lnTo>
                <a:lnTo>
                  <a:pt x="157191" y="1858645"/>
                </a:lnTo>
                <a:lnTo>
                  <a:pt x="159732" y="1858963"/>
                </a:lnTo>
                <a:lnTo>
                  <a:pt x="161955" y="1859280"/>
                </a:lnTo>
                <a:lnTo>
                  <a:pt x="164495" y="1859598"/>
                </a:lnTo>
                <a:lnTo>
                  <a:pt x="1553180" y="1859598"/>
                </a:lnTo>
                <a:lnTo>
                  <a:pt x="1556038" y="1859280"/>
                </a:lnTo>
                <a:lnTo>
                  <a:pt x="1557943" y="1858963"/>
                </a:lnTo>
                <a:lnTo>
                  <a:pt x="1560484" y="1858645"/>
                </a:lnTo>
                <a:lnTo>
                  <a:pt x="1562389" y="1857693"/>
                </a:lnTo>
                <a:lnTo>
                  <a:pt x="1564612" y="1856740"/>
                </a:lnTo>
                <a:lnTo>
                  <a:pt x="1566517" y="1855470"/>
                </a:lnTo>
                <a:lnTo>
                  <a:pt x="1570010" y="1852613"/>
                </a:lnTo>
                <a:lnTo>
                  <a:pt x="1572868" y="1849120"/>
                </a:lnTo>
                <a:lnTo>
                  <a:pt x="1574139" y="1847215"/>
                </a:lnTo>
                <a:lnTo>
                  <a:pt x="1575091" y="1844993"/>
                </a:lnTo>
                <a:lnTo>
                  <a:pt x="1576044" y="1842770"/>
                </a:lnTo>
                <a:lnTo>
                  <a:pt x="1576679" y="1840548"/>
                </a:lnTo>
                <a:lnTo>
                  <a:pt x="1576997" y="1838643"/>
                </a:lnTo>
                <a:lnTo>
                  <a:pt x="1576997" y="1836103"/>
                </a:lnTo>
                <a:lnTo>
                  <a:pt x="1576997" y="164782"/>
                </a:lnTo>
                <a:lnTo>
                  <a:pt x="1576997" y="161925"/>
                </a:lnTo>
                <a:lnTo>
                  <a:pt x="1576679" y="160020"/>
                </a:lnTo>
                <a:lnTo>
                  <a:pt x="1576044" y="157480"/>
                </a:lnTo>
                <a:lnTo>
                  <a:pt x="1575091" y="155257"/>
                </a:lnTo>
                <a:lnTo>
                  <a:pt x="1574139" y="153352"/>
                </a:lnTo>
                <a:lnTo>
                  <a:pt x="1572868" y="151447"/>
                </a:lnTo>
                <a:lnTo>
                  <a:pt x="1570010" y="147955"/>
                </a:lnTo>
                <a:lnTo>
                  <a:pt x="1566517" y="145097"/>
                </a:lnTo>
                <a:lnTo>
                  <a:pt x="1564612" y="143827"/>
                </a:lnTo>
                <a:lnTo>
                  <a:pt x="1562389" y="142875"/>
                </a:lnTo>
                <a:lnTo>
                  <a:pt x="1560484" y="141922"/>
                </a:lnTo>
                <a:lnTo>
                  <a:pt x="1557943" y="141287"/>
                </a:lnTo>
                <a:lnTo>
                  <a:pt x="1556038" y="140970"/>
                </a:lnTo>
                <a:lnTo>
                  <a:pt x="1553180" y="140970"/>
                </a:lnTo>
                <a:lnTo>
                  <a:pt x="589072" y="140970"/>
                </a:lnTo>
                <a:close/>
                <a:moveTo>
                  <a:pt x="489358" y="0"/>
                </a:moveTo>
                <a:lnTo>
                  <a:pt x="1553180" y="0"/>
                </a:lnTo>
                <a:lnTo>
                  <a:pt x="1562071" y="317"/>
                </a:lnTo>
                <a:lnTo>
                  <a:pt x="1570010" y="952"/>
                </a:lnTo>
                <a:lnTo>
                  <a:pt x="1578584" y="2222"/>
                </a:lnTo>
                <a:lnTo>
                  <a:pt x="1586523" y="3492"/>
                </a:lnTo>
                <a:lnTo>
                  <a:pt x="1594462" y="5397"/>
                </a:lnTo>
                <a:lnTo>
                  <a:pt x="1602084" y="7620"/>
                </a:lnTo>
                <a:lnTo>
                  <a:pt x="1609705" y="10160"/>
                </a:lnTo>
                <a:lnTo>
                  <a:pt x="1617644" y="13017"/>
                </a:lnTo>
                <a:lnTo>
                  <a:pt x="1624630" y="16192"/>
                </a:lnTo>
                <a:lnTo>
                  <a:pt x="1631617" y="20002"/>
                </a:lnTo>
                <a:lnTo>
                  <a:pt x="1638603" y="23812"/>
                </a:lnTo>
                <a:lnTo>
                  <a:pt x="1645589" y="28257"/>
                </a:lnTo>
                <a:lnTo>
                  <a:pt x="1651623" y="32702"/>
                </a:lnTo>
                <a:lnTo>
                  <a:pt x="1657974" y="37782"/>
                </a:lnTo>
                <a:lnTo>
                  <a:pt x="1664008" y="42862"/>
                </a:lnTo>
                <a:lnTo>
                  <a:pt x="1669724" y="48260"/>
                </a:lnTo>
                <a:lnTo>
                  <a:pt x="1675122" y="53975"/>
                </a:lnTo>
                <a:lnTo>
                  <a:pt x="1680203" y="60007"/>
                </a:lnTo>
                <a:lnTo>
                  <a:pt x="1685284" y="66357"/>
                </a:lnTo>
                <a:lnTo>
                  <a:pt x="1689730" y="72390"/>
                </a:lnTo>
                <a:lnTo>
                  <a:pt x="1694176" y="79375"/>
                </a:lnTo>
                <a:lnTo>
                  <a:pt x="1697987" y="86360"/>
                </a:lnTo>
                <a:lnTo>
                  <a:pt x="1701797" y="93345"/>
                </a:lnTo>
                <a:lnTo>
                  <a:pt x="1704973" y="100647"/>
                </a:lnTo>
                <a:lnTo>
                  <a:pt x="1707831" y="108267"/>
                </a:lnTo>
                <a:lnTo>
                  <a:pt x="1710371" y="115570"/>
                </a:lnTo>
                <a:lnTo>
                  <a:pt x="1712594" y="123507"/>
                </a:lnTo>
                <a:lnTo>
                  <a:pt x="1714500" y="131445"/>
                </a:lnTo>
                <a:lnTo>
                  <a:pt x="1715770" y="139382"/>
                </a:lnTo>
                <a:lnTo>
                  <a:pt x="1717040" y="147637"/>
                </a:lnTo>
                <a:lnTo>
                  <a:pt x="1717675" y="155892"/>
                </a:lnTo>
                <a:lnTo>
                  <a:pt x="1717675" y="164782"/>
                </a:lnTo>
                <a:lnTo>
                  <a:pt x="1717675" y="1836103"/>
                </a:lnTo>
                <a:lnTo>
                  <a:pt x="1717675" y="1844358"/>
                </a:lnTo>
                <a:lnTo>
                  <a:pt x="1717040" y="1852613"/>
                </a:lnTo>
                <a:lnTo>
                  <a:pt x="1715770" y="1861185"/>
                </a:lnTo>
                <a:lnTo>
                  <a:pt x="1714500" y="1869123"/>
                </a:lnTo>
                <a:lnTo>
                  <a:pt x="1712594" y="1877060"/>
                </a:lnTo>
                <a:lnTo>
                  <a:pt x="1710371" y="1884680"/>
                </a:lnTo>
                <a:lnTo>
                  <a:pt x="1707831" y="1892300"/>
                </a:lnTo>
                <a:lnTo>
                  <a:pt x="1704973" y="1900238"/>
                </a:lnTo>
                <a:lnTo>
                  <a:pt x="1701797" y="1907223"/>
                </a:lnTo>
                <a:lnTo>
                  <a:pt x="1697987" y="1914208"/>
                </a:lnTo>
                <a:lnTo>
                  <a:pt x="1694176" y="1921193"/>
                </a:lnTo>
                <a:lnTo>
                  <a:pt x="1689730" y="1927860"/>
                </a:lnTo>
                <a:lnTo>
                  <a:pt x="1685284" y="1934210"/>
                </a:lnTo>
                <a:lnTo>
                  <a:pt x="1680203" y="1940560"/>
                </a:lnTo>
                <a:lnTo>
                  <a:pt x="1675122" y="1946275"/>
                </a:lnTo>
                <a:lnTo>
                  <a:pt x="1669724" y="1952308"/>
                </a:lnTo>
                <a:lnTo>
                  <a:pt x="1664008" y="1957705"/>
                </a:lnTo>
                <a:lnTo>
                  <a:pt x="1657974" y="1962785"/>
                </a:lnTo>
                <a:lnTo>
                  <a:pt x="1651623" y="1967865"/>
                </a:lnTo>
                <a:lnTo>
                  <a:pt x="1645589" y="1972310"/>
                </a:lnTo>
                <a:lnTo>
                  <a:pt x="1638603" y="1976755"/>
                </a:lnTo>
                <a:lnTo>
                  <a:pt x="1631617" y="1980565"/>
                </a:lnTo>
                <a:lnTo>
                  <a:pt x="1624630" y="1984375"/>
                </a:lnTo>
                <a:lnTo>
                  <a:pt x="1617644" y="1987550"/>
                </a:lnTo>
                <a:lnTo>
                  <a:pt x="1609705" y="1990408"/>
                </a:lnTo>
                <a:lnTo>
                  <a:pt x="1602084" y="1992948"/>
                </a:lnTo>
                <a:lnTo>
                  <a:pt x="1594462" y="1995170"/>
                </a:lnTo>
                <a:lnTo>
                  <a:pt x="1586523" y="1997075"/>
                </a:lnTo>
                <a:lnTo>
                  <a:pt x="1578584" y="1998345"/>
                </a:lnTo>
                <a:lnTo>
                  <a:pt x="1570010" y="1999615"/>
                </a:lnTo>
                <a:lnTo>
                  <a:pt x="1562071" y="2000250"/>
                </a:lnTo>
                <a:lnTo>
                  <a:pt x="1553180" y="2000250"/>
                </a:lnTo>
                <a:lnTo>
                  <a:pt x="164495" y="2000250"/>
                </a:lnTo>
                <a:lnTo>
                  <a:pt x="155604" y="2000250"/>
                </a:lnTo>
                <a:lnTo>
                  <a:pt x="147665" y="1999615"/>
                </a:lnTo>
                <a:lnTo>
                  <a:pt x="139408" y="1998345"/>
                </a:lnTo>
                <a:lnTo>
                  <a:pt x="131152" y="1997075"/>
                </a:lnTo>
                <a:lnTo>
                  <a:pt x="123213" y="1995170"/>
                </a:lnTo>
                <a:lnTo>
                  <a:pt x="115591" y="1992948"/>
                </a:lnTo>
                <a:lnTo>
                  <a:pt x="107970" y="1990408"/>
                </a:lnTo>
                <a:lnTo>
                  <a:pt x="100348" y="1987550"/>
                </a:lnTo>
                <a:lnTo>
                  <a:pt x="93044" y="1984375"/>
                </a:lnTo>
                <a:lnTo>
                  <a:pt x="86058" y="1980565"/>
                </a:lnTo>
                <a:lnTo>
                  <a:pt x="79072" y="1976755"/>
                </a:lnTo>
                <a:lnTo>
                  <a:pt x="72721" y="1972310"/>
                </a:lnTo>
                <a:lnTo>
                  <a:pt x="66052" y="1967865"/>
                </a:lnTo>
                <a:lnTo>
                  <a:pt x="59701" y="1962785"/>
                </a:lnTo>
                <a:lnTo>
                  <a:pt x="53667" y="1957705"/>
                </a:lnTo>
                <a:lnTo>
                  <a:pt x="48269" y="1952308"/>
                </a:lnTo>
                <a:lnTo>
                  <a:pt x="42553" y="1946275"/>
                </a:lnTo>
                <a:lnTo>
                  <a:pt x="37472" y="1940560"/>
                </a:lnTo>
                <a:lnTo>
                  <a:pt x="32391" y="1934210"/>
                </a:lnTo>
                <a:lnTo>
                  <a:pt x="27945" y="1927860"/>
                </a:lnTo>
                <a:lnTo>
                  <a:pt x="23817" y="1921193"/>
                </a:lnTo>
                <a:lnTo>
                  <a:pt x="19688" y="1914208"/>
                </a:lnTo>
                <a:lnTo>
                  <a:pt x="16195" y="1907223"/>
                </a:lnTo>
                <a:lnTo>
                  <a:pt x="12702" y="1900238"/>
                </a:lnTo>
                <a:lnTo>
                  <a:pt x="9844" y="1892300"/>
                </a:lnTo>
                <a:lnTo>
                  <a:pt x="7304" y="1884680"/>
                </a:lnTo>
                <a:lnTo>
                  <a:pt x="5081" y="1877060"/>
                </a:lnTo>
                <a:lnTo>
                  <a:pt x="3175" y="1869123"/>
                </a:lnTo>
                <a:lnTo>
                  <a:pt x="1905" y="1861185"/>
                </a:lnTo>
                <a:lnTo>
                  <a:pt x="635" y="1852613"/>
                </a:lnTo>
                <a:lnTo>
                  <a:pt x="0" y="1844358"/>
                </a:lnTo>
                <a:lnTo>
                  <a:pt x="0" y="1836103"/>
                </a:lnTo>
                <a:lnTo>
                  <a:pt x="0" y="489585"/>
                </a:lnTo>
                <a:lnTo>
                  <a:pt x="4893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MH_Other_7"/>
          <p:cNvSpPr/>
          <p:nvPr>
            <p:custDataLst>
              <p:tags r:id="rId12"/>
            </p:custDataLst>
          </p:nvPr>
        </p:nvSpPr>
        <p:spPr bwMode="auto">
          <a:xfrm>
            <a:off x="8240395" y="1730375"/>
            <a:ext cx="340995" cy="513080"/>
          </a:xfrm>
          <a:custGeom>
            <a:avLst/>
            <a:gdLst>
              <a:gd name="T0" fmla="*/ 248428 w 2033587"/>
              <a:gd name="T1" fmla="*/ 944529 h 2276475"/>
              <a:gd name="T2" fmla="*/ 1175716 w 2033587"/>
              <a:gd name="T3" fmla="*/ 709393 h 2276475"/>
              <a:gd name="T4" fmla="*/ 1178374 w 2033587"/>
              <a:gd name="T5" fmla="*/ 591162 h 2276475"/>
              <a:gd name="T6" fmla="*/ 1585424 w 2033587"/>
              <a:gd name="T7" fmla="*/ 232745 h 2276475"/>
              <a:gd name="T8" fmla="*/ 1623685 w 2033587"/>
              <a:gd name="T9" fmla="*/ 244701 h 2276475"/>
              <a:gd name="T10" fmla="*/ 1656631 w 2033587"/>
              <a:gd name="T11" fmla="*/ 266753 h 2276475"/>
              <a:gd name="T12" fmla="*/ 1682138 w 2033587"/>
              <a:gd name="T13" fmla="*/ 297308 h 2276475"/>
              <a:gd name="T14" fmla="*/ 1697549 w 2033587"/>
              <a:gd name="T15" fmla="*/ 334505 h 2276475"/>
              <a:gd name="T16" fmla="*/ 1701800 w 2033587"/>
              <a:gd name="T17" fmla="*/ 1767638 h 2276475"/>
              <a:gd name="T18" fmla="*/ 1695689 w 2033587"/>
              <a:gd name="T19" fmla="*/ 1808289 h 2276475"/>
              <a:gd name="T20" fmla="*/ 1678419 w 2033587"/>
              <a:gd name="T21" fmla="*/ 1844423 h 2276475"/>
              <a:gd name="T22" fmla="*/ 1651849 w 2033587"/>
              <a:gd name="T23" fmla="*/ 1873649 h 2276475"/>
              <a:gd name="T24" fmla="*/ 1617839 w 2033587"/>
              <a:gd name="T25" fmla="*/ 1894372 h 2276475"/>
              <a:gd name="T26" fmla="*/ 1578251 w 2033587"/>
              <a:gd name="T27" fmla="*/ 1904469 h 2276475"/>
              <a:gd name="T28" fmla="*/ 381012 w 2033587"/>
              <a:gd name="T29" fmla="*/ 1903672 h 2276475"/>
              <a:gd name="T30" fmla="*/ 342220 w 2033587"/>
              <a:gd name="T31" fmla="*/ 1891715 h 2276475"/>
              <a:gd name="T32" fmla="*/ 309539 w 2033587"/>
              <a:gd name="T33" fmla="*/ 1869397 h 2276475"/>
              <a:gd name="T34" fmla="*/ 284298 w 2033587"/>
              <a:gd name="T35" fmla="*/ 1838844 h 2276475"/>
              <a:gd name="T36" fmla="*/ 268621 w 2033587"/>
              <a:gd name="T37" fmla="*/ 1801912 h 2276475"/>
              <a:gd name="T38" fmla="*/ 382075 w 2033587"/>
              <a:gd name="T39" fmla="*/ 1767638 h 2276475"/>
              <a:gd name="T40" fmla="*/ 385528 w 2033587"/>
              <a:gd name="T41" fmla="*/ 1778531 h 2276475"/>
              <a:gd name="T42" fmla="*/ 398017 w 2033587"/>
              <a:gd name="T43" fmla="*/ 1786768 h 2276475"/>
              <a:gd name="T44" fmla="*/ 1570013 w 2033587"/>
              <a:gd name="T45" fmla="*/ 1786502 h 2276475"/>
              <a:gd name="T46" fmla="*/ 1581704 w 2033587"/>
              <a:gd name="T47" fmla="*/ 1776937 h 2276475"/>
              <a:gd name="T48" fmla="*/ 1583830 w 2033587"/>
              <a:gd name="T49" fmla="*/ 368513 h 2276475"/>
              <a:gd name="T50" fmla="*/ 1580376 w 2033587"/>
              <a:gd name="T51" fmla="*/ 357619 h 2276475"/>
              <a:gd name="T52" fmla="*/ 1568419 w 2033587"/>
              <a:gd name="T53" fmla="*/ 349383 h 2276475"/>
              <a:gd name="T54" fmla="*/ 492697 w 2033587"/>
              <a:gd name="T55" fmla="*/ 362402 h 2276475"/>
              <a:gd name="T56" fmla="*/ 484724 w 2033587"/>
              <a:gd name="T57" fmla="*/ 402787 h 2276475"/>
              <a:gd name="T58" fmla="*/ 465590 w 2033587"/>
              <a:gd name="T59" fmla="*/ 437592 h 2276475"/>
              <a:gd name="T60" fmla="*/ 437421 w 2033587"/>
              <a:gd name="T61" fmla="*/ 465490 h 2276475"/>
              <a:gd name="T62" fmla="*/ 402608 w 2033587"/>
              <a:gd name="T63" fmla="*/ 484619 h 2276475"/>
              <a:gd name="T64" fmla="*/ 362480 w 2033587"/>
              <a:gd name="T65" fmla="*/ 492856 h 2276475"/>
              <a:gd name="T66" fmla="*/ 118789 w 2033587"/>
              <a:gd name="T67" fmla="*/ 1542067 h 2276475"/>
              <a:gd name="T68" fmla="*/ 128090 w 2033587"/>
              <a:gd name="T69" fmla="*/ 1553757 h 2276475"/>
              <a:gd name="T70" fmla="*/ 1299773 w 2033587"/>
              <a:gd name="T71" fmla="*/ 1556149 h 2276475"/>
              <a:gd name="T72" fmla="*/ 1310934 w 2033587"/>
              <a:gd name="T73" fmla="*/ 1552695 h 2276475"/>
              <a:gd name="T74" fmla="*/ 1319438 w 2033587"/>
              <a:gd name="T75" fmla="*/ 1540208 h 2276475"/>
              <a:gd name="T76" fmla="*/ 1318907 w 2033587"/>
              <a:gd name="T77" fmla="*/ 131782 h 2276475"/>
              <a:gd name="T78" fmla="*/ 1309340 w 2033587"/>
              <a:gd name="T79" fmla="*/ 120357 h 2276475"/>
              <a:gd name="T80" fmla="*/ 492963 w 2033587"/>
              <a:gd name="T81" fmla="*/ 117967 h 2276475"/>
              <a:gd name="T82" fmla="*/ 1327676 w 2033587"/>
              <a:gd name="T83" fmla="*/ 2922 h 2276475"/>
              <a:gd name="T84" fmla="*/ 1365413 w 2033587"/>
              <a:gd name="T85" fmla="*/ 16738 h 2276475"/>
              <a:gd name="T86" fmla="*/ 1397303 w 2033587"/>
              <a:gd name="T87" fmla="*/ 40385 h 2276475"/>
              <a:gd name="T88" fmla="*/ 1420954 w 2033587"/>
              <a:gd name="T89" fmla="*/ 72268 h 2276475"/>
              <a:gd name="T90" fmla="*/ 1434773 w 2033587"/>
              <a:gd name="T91" fmla="*/ 109996 h 2276475"/>
              <a:gd name="T92" fmla="*/ 1437430 w 2033587"/>
              <a:gd name="T93" fmla="*/ 1543396 h 2276475"/>
              <a:gd name="T94" fmla="*/ 1429192 w 2033587"/>
              <a:gd name="T95" fmla="*/ 1583515 h 2276475"/>
              <a:gd name="T96" fmla="*/ 1410324 w 2033587"/>
              <a:gd name="T97" fmla="*/ 1618586 h 2276475"/>
              <a:gd name="T98" fmla="*/ 1382155 w 2033587"/>
              <a:gd name="T99" fmla="*/ 1646749 h 2276475"/>
              <a:gd name="T100" fmla="*/ 1347076 w 2033587"/>
              <a:gd name="T101" fmla="*/ 1665613 h 2276475"/>
              <a:gd name="T102" fmla="*/ 1307214 w 2033587"/>
              <a:gd name="T103" fmla="*/ 1673849 h 2276475"/>
              <a:gd name="T104" fmla="*/ 109754 w 2033587"/>
              <a:gd name="T105" fmla="*/ 1671192 h 2276475"/>
              <a:gd name="T106" fmla="*/ 72018 w 2033587"/>
              <a:gd name="T107" fmla="*/ 1657377 h 2276475"/>
              <a:gd name="T108" fmla="*/ 40394 w 2033587"/>
              <a:gd name="T109" fmla="*/ 1633731 h 2276475"/>
              <a:gd name="T110" fmla="*/ 16476 w 2033587"/>
              <a:gd name="T111" fmla="*/ 1601848 h 2276475"/>
              <a:gd name="T112" fmla="*/ 2657 w 2033587"/>
              <a:gd name="T113" fmla="*/ 1564120 h 2276475"/>
              <a:gd name="T114" fmla="*/ 409517 w 2033587"/>
              <a:gd name="T115" fmla="*/ 0 h 227647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033587" h="2276475">
                <a:moveTo>
                  <a:pt x="312737" y="1411287"/>
                </a:moveTo>
                <a:lnTo>
                  <a:pt x="1422400" y="1411287"/>
                </a:lnTo>
                <a:lnTo>
                  <a:pt x="1422400" y="1552575"/>
                </a:lnTo>
                <a:lnTo>
                  <a:pt x="312737" y="1552575"/>
                </a:lnTo>
                <a:lnTo>
                  <a:pt x="312737" y="1411287"/>
                </a:lnTo>
                <a:close/>
                <a:moveTo>
                  <a:pt x="296862" y="1128712"/>
                </a:moveTo>
                <a:lnTo>
                  <a:pt x="1404937" y="1128712"/>
                </a:lnTo>
                <a:lnTo>
                  <a:pt x="1404937" y="1270000"/>
                </a:lnTo>
                <a:lnTo>
                  <a:pt x="296862" y="1270000"/>
                </a:lnTo>
                <a:lnTo>
                  <a:pt x="296862" y="1128712"/>
                </a:lnTo>
                <a:close/>
                <a:moveTo>
                  <a:pt x="296862" y="847725"/>
                </a:moveTo>
                <a:lnTo>
                  <a:pt x="1404937" y="847725"/>
                </a:lnTo>
                <a:lnTo>
                  <a:pt x="1404937" y="987425"/>
                </a:lnTo>
                <a:lnTo>
                  <a:pt x="296862" y="987425"/>
                </a:lnTo>
                <a:lnTo>
                  <a:pt x="296862" y="847725"/>
                </a:lnTo>
                <a:close/>
                <a:moveTo>
                  <a:pt x="869950" y="565150"/>
                </a:moveTo>
                <a:lnTo>
                  <a:pt x="1408113" y="565150"/>
                </a:lnTo>
                <a:lnTo>
                  <a:pt x="1408113" y="706438"/>
                </a:lnTo>
                <a:lnTo>
                  <a:pt x="869950" y="706438"/>
                </a:lnTo>
                <a:lnTo>
                  <a:pt x="869950" y="565150"/>
                </a:lnTo>
                <a:close/>
                <a:moveTo>
                  <a:pt x="1869440" y="276225"/>
                </a:moveTo>
                <a:lnTo>
                  <a:pt x="1877695" y="276543"/>
                </a:lnTo>
                <a:lnTo>
                  <a:pt x="1885950" y="276860"/>
                </a:lnTo>
                <a:lnTo>
                  <a:pt x="1894522" y="278130"/>
                </a:lnTo>
                <a:lnTo>
                  <a:pt x="1902460" y="279400"/>
                </a:lnTo>
                <a:lnTo>
                  <a:pt x="1910080" y="281305"/>
                </a:lnTo>
                <a:lnTo>
                  <a:pt x="1918017" y="283528"/>
                </a:lnTo>
                <a:lnTo>
                  <a:pt x="1925955" y="286068"/>
                </a:lnTo>
                <a:lnTo>
                  <a:pt x="1933257" y="288925"/>
                </a:lnTo>
                <a:lnTo>
                  <a:pt x="1940242" y="292418"/>
                </a:lnTo>
                <a:lnTo>
                  <a:pt x="1947545" y="296228"/>
                </a:lnTo>
                <a:lnTo>
                  <a:pt x="1954530" y="299720"/>
                </a:lnTo>
                <a:lnTo>
                  <a:pt x="1961197" y="304165"/>
                </a:lnTo>
                <a:lnTo>
                  <a:pt x="1967865" y="308928"/>
                </a:lnTo>
                <a:lnTo>
                  <a:pt x="1973897" y="313690"/>
                </a:lnTo>
                <a:lnTo>
                  <a:pt x="1979612" y="318770"/>
                </a:lnTo>
                <a:lnTo>
                  <a:pt x="1985645" y="324168"/>
                </a:lnTo>
                <a:lnTo>
                  <a:pt x="1991042" y="330200"/>
                </a:lnTo>
                <a:lnTo>
                  <a:pt x="1996122" y="335915"/>
                </a:lnTo>
                <a:lnTo>
                  <a:pt x="2000885" y="342265"/>
                </a:lnTo>
                <a:lnTo>
                  <a:pt x="2005647" y="348615"/>
                </a:lnTo>
                <a:lnTo>
                  <a:pt x="2010092" y="355283"/>
                </a:lnTo>
                <a:lnTo>
                  <a:pt x="2013585" y="362268"/>
                </a:lnTo>
                <a:lnTo>
                  <a:pt x="2018395" y="369570"/>
                </a:lnTo>
                <a:lnTo>
                  <a:pt x="2020570" y="376873"/>
                </a:lnTo>
                <a:lnTo>
                  <a:pt x="2023745" y="384175"/>
                </a:lnTo>
                <a:lnTo>
                  <a:pt x="2026285" y="391795"/>
                </a:lnTo>
                <a:lnTo>
                  <a:pt x="2028507" y="399733"/>
                </a:lnTo>
                <a:lnTo>
                  <a:pt x="2030412" y="407670"/>
                </a:lnTo>
                <a:lnTo>
                  <a:pt x="2032000" y="415608"/>
                </a:lnTo>
                <a:lnTo>
                  <a:pt x="2032952" y="423863"/>
                </a:lnTo>
                <a:lnTo>
                  <a:pt x="2033270" y="432118"/>
                </a:lnTo>
                <a:lnTo>
                  <a:pt x="2033587" y="440373"/>
                </a:lnTo>
                <a:lnTo>
                  <a:pt x="2033587" y="2112328"/>
                </a:lnTo>
                <a:lnTo>
                  <a:pt x="2033270" y="2120583"/>
                </a:lnTo>
                <a:lnTo>
                  <a:pt x="2032952" y="2128838"/>
                </a:lnTo>
                <a:lnTo>
                  <a:pt x="2032000" y="2137410"/>
                </a:lnTo>
                <a:lnTo>
                  <a:pt x="2030412" y="2145348"/>
                </a:lnTo>
                <a:lnTo>
                  <a:pt x="2028507" y="2153285"/>
                </a:lnTo>
                <a:lnTo>
                  <a:pt x="2026285" y="2160905"/>
                </a:lnTo>
                <a:lnTo>
                  <a:pt x="2023745" y="2168525"/>
                </a:lnTo>
                <a:lnTo>
                  <a:pt x="2020570" y="2175828"/>
                </a:lnTo>
                <a:lnTo>
                  <a:pt x="2018395" y="2183130"/>
                </a:lnTo>
                <a:lnTo>
                  <a:pt x="2013585" y="2190433"/>
                </a:lnTo>
                <a:lnTo>
                  <a:pt x="2010092" y="2197418"/>
                </a:lnTo>
                <a:lnTo>
                  <a:pt x="2005647" y="2204085"/>
                </a:lnTo>
                <a:lnTo>
                  <a:pt x="2000885" y="2210435"/>
                </a:lnTo>
                <a:lnTo>
                  <a:pt x="1996122" y="2216785"/>
                </a:lnTo>
                <a:lnTo>
                  <a:pt x="1991042" y="2222500"/>
                </a:lnTo>
                <a:lnTo>
                  <a:pt x="1985645" y="2228533"/>
                </a:lnTo>
                <a:lnTo>
                  <a:pt x="1979612" y="2233930"/>
                </a:lnTo>
                <a:lnTo>
                  <a:pt x="1973897" y="2239010"/>
                </a:lnTo>
                <a:lnTo>
                  <a:pt x="1967865" y="2243773"/>
                </a:lnTo>
                <a:lnTo>
                  <a:pt x="1961197" y="2248535"/>
                </a:lnTo>
                <a:lnTo>
                  <a:pt x="1954530" y="2252980"/>
                </a:lnTo>
                <a:lnTo>
                  <a:pt x="1947545" y="2256790"/>
                </a:lnTo>
                <a:lnTo>
                  <a:pt x="1940242" y="2260600"/>
                </a:lnTo>
                <a:lnTo>
                  <a:pt x="1933257" y="2263775"/>
                </a:lnTo>
                <a:lnTo>
                  <a:pt x="1925955" y="2266633"/>
                </a:lnTo>
                <a:lnTo>
                  <a:pt x="1918017" y="2269173"/>
                </a:lnTo>
                <a:lnTo>
                  <a:pt x="1910080" y="2271395"/>
                </a:lnTo>
                <a:lnTo>
                  <a:pt x="1902460" y="2273300"/>
                </a:lnTo>
                <a:lnTo>
                  <a:pt x="1894522" y="2274888"/>
                </a:lnTo>
                <a:lnTo>
                  <a:pt x="1885950" y="2275840"/>
                </a:lnTo>
                <a:lnTo>
                  <a:pt x="1877695" y="2276475"/>
                </a:lnTo>
                <a:lnTo>
                  <a:pt x="1869440" y="2276475"/>
                </a:lnTo>
                <a:lnTo>
                  <a:pt x="480377" y="2276475"/>
                </a:lnTo>
                <a:lnTo>
                  <a:pt x="471805" y="2276475"/>
                </a:lnTo>
                <a:lnTo>
                  <a:pt x="463550" y="2275840"/>
                </a:lnTo>
                <a:lnTo>
                  <a:pt x="455295" y="2274888"/>
                </a:lnTo>
                <a:lnTo>
                  <a:pt x="447040" y="2273300"/>
                </a:lnTo>
                <a:lnTo>
                  <a:pt x="439102" y="2271395"/>
                </a:lnTo>
                <a:lnTo>
                  <a:pt x="431482" y="2269173"/>
                </a:lnTo>
                <a:lnTo>
                  <a:pt x="423862" y="2266633"/>
                </a:lnTo>
                <a:lnTo>
                  <a:pt x="416242" y="2263775"/>
                </a:lnTo>
                <a:lnTo>
                  <a:pt x="408940" y="2260600"/>
                </a:lnTo>
                <a:lnTo>
                  <a:pt x="401955" y="2256790"/>
                </a:lnTo>
                <a:lnTo>
                  <a:pt x="394970" y="2252980"/>
                </a:lnTo>
                <a:lnTo>
                  <a:pt x="388620" y="2248535"/>
                </a:lnTo>
                <a:lnTo>
                  <a:pt x="381952" y="2243773"/>
                </a:lnTo>
                <a:lnTo>
                  <a:pt x="375602" y="2239010"/>
                </a:lnTo>
                <a:lnTo>
                  <a:pt x="369887" y="2233930"/>
                </a:lnTo>
                <a:lnTo>
                  <a:pt x="364172" y="2228533"/>
                </a:lnTo>
                <a:lnTo>
                  <a:pt x="358457" y="2222500"/>
                </a:lnTo>
                <a:lnTo>
                  <a:pt x="353377" y="2216785"/>
                </a:lnTo>
                <a:lnTo>
                  <a:pt x="348297" y="2210435"/>
                </a:lnTo>
                <a:lnTo>
                  <a:pt x="343852" y="2204085"/>
                </a:lnTo>
                <a:lnTo>
                  <a:pt x="339725" y="2197418"/>
                </a:lnTo>
                <a:lnTo>
                  <a:pt x="335597" y="2190433"/>
                </a:lnTo>
                <a:lnTo>
                  <a:pt x="332105" y="2183130"/>
                </a:lnTo>
                <a:lnTo>
                  <a:pt x="328612" y="2175828"/>
                </a:lnTo>
                <a:lnTo>
                  <a:pt x="325755" y="2168525"/>
                </a:lnTo>
                <a:lnTo>
                  <a:pt x="323215" y="2160905"/>
                </a:lnTo>
                <a:lnTo>
                  <a:pt x="320992" y="2153285"/>
                </a:lnTo>
                <a:lnTo>
                  <a:pt x="319087" y="2145348"/>
                </a:lnTo>
                <a:lnTo>
                  <a:pt x="317817" y="2137410"/>
                </a:lnTo>
                <a:lnTo>
                  <a:pt x="316547" y="2128838"/>
                </a:lnTo>
                <a:lnTo>
                  <a:pt x="315912" y="2120583"/>
                </a:lnTo>
                <a:lnTo>
                  <a:pt x="315912" y="2112328"/>
                </a:lnTo>
                <a:lnTo>
                  <a:pt x="456565" y="2112328"/>
                </a:lnTo>
                <a:lnTo>
                  <a:pt x="456882" y="2114868"/>
                </a:lnTo>
                <a:lnTo>
                  <a:pt x="457200" y="2116773"/>
                </a:lnTo>
                <a:lnTo>
                  <a:pt x="457835" y="2118995"/>
                </a:lnTo>
                <a:lnTo>
                  <a:pt x="458470" y="2121218"/>
                </a:lnTo>
                <a:lnTo>
                  <a:pt x="459422" y="2123440"/>
                </a:lnTo>
                <a:lnTo>
                  <a:pt x="460692" y="2125345"/>
                </a:lnTo>
                <a:lnTo>
                  <a:pt x="463550" y="2128838"/>
                </a:lnTo>
                <a:lnTo>
                  <a:pt x="467042" y="2132013"/>
                </a:lnTo>
                <a:lnTo>
                  <a:pt x="468947" y="2132965"/>
                </a:lnTo>
                <a:lnTo>
                  <a:pt x="471170" y="2133918"/>
                </a:lnTo>
                <a:lnTo>
                  <a:pt x="473392" y="2134870"/>
                </a:lnTo>
                <a:lnTo>
                  <a:pt x="475615" y="2135188"/>
                </a:lnTo>
                <a:lnTo>
                  <a:pt x="477837" y="2135505"/>
                </a:lnTo>
                <a:lnTo>
                  <a:pt x="480377" y="2135823"/>
                </a:lnTo>
                <a:lnTo>
                  <a:pt x="1869440" y="2135823"/>
                </a:lnTo>
                <a:lnTo>
                  <a:pt x="1871980" y="2135505"/>
                </a:lnTo>
                <a:lnTo>
                  <a:pt x="1874202" y="2135188"/>
                </a:lnTo>
                <a:lnTo>
                  <a:pt x="1876107" y="2134870"/>
                </a:lnTo>
                <a:lnTo>
                  <a:pt x="1878330" y="2133918"/>
                </a:lnTo>
                <a:lnTo>
                  <a:pt x="1880552" y="2132965"/>
                </a:lnTo>
                <a:lnTo>
                  <a:pt x="1882457" y="2132013"/>
                </a:lnTo>
                <a:lnTo>
                  <a:pt x="1885950" y="2128838"/>
                </a:lnTo>
                <a:lnTo>
                  <a:pt x="1888490" y="2125345"/>
                </a:lnTo>
                <a:lnTo>
                  <a:pt x="1890077" y="2123440"/>
                </a:lnTo>
                <a:lnTo>
                  <a:pt x="1890712" y="2121218"/>
                </a:lnTo>
                <a:lnTo>
                  <a:pt x="1891982" y="2118995"/>
                </a:lnTo>
                <a:lnTo>
                  <a:pt x="1892300" y="2116773"/>
                </a:lnTo>
                <a:lnTo>
                  <a:pt x="1892617" y="2114868"/>
                </a:lnTo>
                <a:lnTo>
                  <a:pt x="1892617" y="2112328"/>
                </a:lnTo>
                <a:lnTo>
                  <a:pt x="1892617" y="440373"/>
                </a:lnTo>
                <a:lnTo>
                  <a:pt x="1892617" y="438468"/>
                </a:lnTo>
                <a:lnTo>
                  <a:pt x="1892300" y="435928"/>
                </a:lnTo>
                <a:lnTo>
                  <a:pt x="1891982" y="433705"/>
                </a:lnTo>
                <a:lnTo>
                  <a:pt x="1890712" y="431483"/>
                </a:lnTo>
                <a:lnTo>
                  <a:pt x="1890077" y="429578"/>
                </a:lnTo>
                <a:lnTo>
                  <a:pt x="1888490" y="427355"/>
                </a:lnTo>
                <a:lnTo>
                  <a:pt x="1885950" y="424180"/>
                </a:lnTo>
                <a:lnTo>
                  <a:pt x="1882457" y="421323"/>
                </a:lnTo>
                <a:lnTo>
                  <a:pt x="1880552" y="420053"/>
                </a:lnTo>
                <a:lnTo>
                  <a:pt x="1878330" y="419100"/>
                </a:lnTo>
                <a:lnTo>
                  <a:pt x="1876107" y="418148"/>
                </a:lnTo>
                <a:lnTo>
                  <a:pt x="1874202" y="417513"/>
                </a:lnTo>
                <a:lnTo>
                  <a:pt x="1871980" y="417195"/>
                </a:lnTo>
                <a:lnTo>
                  <a:pt x="1869440" y="417195"/>
                </a:lnTo>
                <a:lnTo>
                  <a:pt x="1869440" y="276225"/>
                </a:lnTo>
                <a:close/>
                <a:moveTo>
                  <a:pt x="589072" y="140970"/>
                </a:moveTo>
                <a:lnTo>
                  <a:pt x="589072" y="424815"/>
                </a:lnTo>
                <a:lnTo>
                  <a:pt x="588754" y="433070"/>
                </a:lnTo>
                <a:lnTo>
                  <a:pt x="588436" y="441643"/>
                </a:lnTo>
                <a:lnTo>
                  <a:pt x="587166" y="449580"/>
                </a:lnTo>
                <a:lnTo>
                  <a:pt x="585896" y="458153"/>
                </a:lnTo>
                <a:lnTo>
                  <a:pt x="583991" y="465773"/>
                </a:lnTo>
                <a:lnTo>
                  <a:pt x="581768" y="473710"/>
                </a:lnTo>
                <a:lnTo>
                  <a:pt x="579227" y="481330"/>
                </a:lnTo>
                <a:lnTo>
                  <a:pt x="576052" y="488633"/>
                </a:lnTo>
                <a:lnTo>
                  <a:pt x="572876" y="495935"/>
                </a:lnTo>
                <a:lnTo>
                  <a:pt x="569065" y="503238"/>
                </a:lnTo>
                <a:lnTo>
                  <a:pt x="565572" y="509905"/>
                </a:lnTo>
                <a:lnTo>
                  <a:pt x="561126" y="516573"/>
                </a:lnTo>
                <a:lnTo>
                  <a:pt x="556363" y="522923"/>
                </a:lnTo>
                <a:lnTo>
                  <a:pt x="551600" y="528955"/>
                </a:lnTo>
                <a:lnTo>
                  <a:pt x="546519" y="535305"/>
                </a:lnTo>
                <a:lnTo>
                  <a:pt x="541120" y="541020"/>
                </a:lnTo>
                <a:lnTo>
                  <a:pt x="535087" y="546100"/>
                </a:lnTo>
                <a:lnTo>
                  <a:pt x="529371" y="551815"/>
                </a:lnTo>
                <a:lnTo>
                  <a:pt x="522702" y="556260"/>
                </a:lnTo>
                <a:lnTo>
                  <a:pt x="516668" y="561023"/>
                </a:lnTo>
                <a:lnTo>
                  <a:pt x="509682" y="565150"/>
                </a:lnTo>
                <a:lnTo>
                  <a:pt x="503013" y="569278"/>
                </a:lnTo>
                <a:lnTo>
                  <a:pt x="495709" y="572770"/>
                </a:lnTo>
                <a:lnTo>
                  <a:pt x="488406" y="575945"/>
                </a:lnTo>
                <a:lnTo>
                  <a:pt x="481102" y="579120"/>
                </a:lnTo>
                <a:lnTo>
                  <a:pt x="473480" y="581978"/>
                </a:lnTo>
                <a:lnTo>
                  <a:pt x="465541" y="584200"/>
                </a:lnTo>
                <a:lnTo>
                  <a:pt x="457602" y="585788"/>
                </a:lnTo>
                <a:lnTo>
                  <a:pt x="449663" y="587375"/>
                </a:lnTo>
                <a:lnTo>
                  <a:pt x="441407" y="588328"/>
                </a:lnTo>
                <a:lnTo>
                  <a:pt x="433150" y="588963"/>
                </a:lnTo>
                <a:lnTo>
                  <a:pt x="424576" y="589280"/>
                </a:lnTo>
                <a:lnTo>
                  <a:pt x="140678" y="589280"/>
                </a:lnTo>
                <a:lnTo>
                  <a:pt x="140678" y="1836103"/>
                </a:lnTo>
                <a:lnTo>
                  <a:pt x="140678" y="1838643"/>
                </a:lnTo>
                <a:lnTo>
                  <a:pt x="140996" y="1840548"/>
                </a:lnTo>
                <a:lnTo>
                  <a:pt x="141948" y="1842770"/>
                </a:lnTo>
                <a:lnTo>
                  <a:pt x="142584" y="1844993"/>
                </a:lnTo>
                <a:lnTo>
                  <a:pt x="143536" y="1847215"/>
                </a:lnTo>
                <a:lnTo>
                  <a:pt x="144807" y="1849120"/>
                </a:lnTo>
                <a:lnTo>
                  <a:pt x="147665" y="1852613"/>
                </a:lnTo>
                <a:lnTo>
                  <a:pt x="151475" y="1855470"/>
                </a:lnTo>
                <a:lnTo>
                  <a:pt x="153063" y="1856740"/>
                </a:lnTo>
                <a:lnTo>
                  <a:pt x="155286" y="1857693"/>
                </a:lnTo>
                <a:lnTo>
                  <a:pt x="157191" y="1858645"/>
                </a:lnTo>
                <a:lnTo>
                  <a:pt x="159732" y="1858963"/>
                </a:lnTo>
                <a:lnTo>
                  <a:pt x="161955" y="1859280"/>
                </a:lnTo>
                <a:lnTo>
                  <a:pt x="164495" y="1859598"/>
                </a:lnTo>
                <a:lnTo>
                  <a:pt x="1553180" y="1859598"/>
                </a:lnTo>
                <a:lnTo>
                  <a:pt x="1556038" y="1859280"/>
                </a:lnTo>
                <a:lnTo>
                  <a:pt x="1557943" y="1858963"/>
                </a:lnTo>
                <a:lnTo>
                  <a:pt x="1560484" y="1858645"/>
                </a:lnTo>
                <a:lnTo>
                  <a:pt x="1562389" y="1857693"/>
                </a:lnTo>
                <a:lnTo>
                  <a:pt x="1564612" y="1856740"/>
                </a:lnTo>
                <a:lnTo>
                  <a:pt x="1566517" y="1855470"/>
                </a:lnTo>
                <a:lnTo>
                  <a:pt x="1570010" y="1852613"/>
                </a:lnTo>
                <a:lnTo>
                  <a:pt x="1572868" y="1849120"/>
                </a:lnTo>
                <a:lnTo>
                  <a:pt x="1574139" y="1847215"/>
                </a:lnTo>
                <a:lnTo>
                  <a:pt x="1575091" y="1844993"/>
                </a:lnTo>
                <a:lnTo>
                  <a:pt x="1576044" y="1842770"/>
                </a:lnTo>
                <a:lnTo>
                  <a:pt x="1576679" y="1840548"/>
                </a:lnTo>
                <a:lnTo>
                  <a:pt x="1576997" y="1838643"/>
                </a:lnTo>
                <a:lnTo>
                  <a:pt x="1576997" y="1836103"/>
                </a:lnTo>
                <a:lnTo>
                  <a:pt x="1576997" y="164782"/>
                </a:lnTo>
                <a:lnTo>
                  <a:pt x="1576997" y="161925"/>
                </a:lnTo>
                <a:lnTo>
                  <a:pt x="1576679" y="160020"/>
                </a:lnTo>
                <a:lnTo>
                  <a:pt x="1576044" y="157480"/>
                </a:lnTo>
                <a:lnTo>
                  <a:pt x="1575091" y="155257"/>
                </a:lnTo>
                <a:lnTo>
                  <a:pt x="1574139" y="153352"/>
                </a:lnTo>
                <a:lnTo>
                  <a:pt x="1572868" y="151447"/>
                </a:lnTo>
                <a:lnTo>
                  <a:pt x="1570010" y="147955"/>
                </a:lnTo>
                <a:lnTo>
                  <a:pt x="1566517" y="145097"/>
                </a:lnTo>
                <a:lnTo>
                  <a:pt x="1564612" y="143827"/>
                </a:lnTo>
                <a:lnTo>
                  <a:pt x="1562389" y="142875"/>
                </a:lnTo>
                <a:lnTo>
                  <a:pt x="1560484" y="141922"/>
                </a:lnTo>
                <a:lnTo>
                  <a:pt x="1557943" y="141287"/>
                </a:lnTo>
                <a:lnTo>
                  <a:pt x="1556038" y="140970"/>
                </a:lnTo>
                <a:lnTo>
                  <a:pt x="1553180" y="140970"/>
                </a:lnTo>
                <a:lnTo>
                  <a:pt x="589072" y="140970"/>
                </a:lnTo>
                <a:close/>
                <a:moveTo>
                  <a:pt x="489358" y="0"/>
                </a:moveTo>
                <a:lnTo>
                  <a:pt x="1553180" y="0"/>
                </a:lnTo>
                <a:lnTo>
                  <a:pt x="1562071" y="317"/>
                </a:lnTo>
                <a:lnTo>
                  <a:pt x="1570010" y="952"/>
                </a:lnTo>
                <a:lnTo>
                  <a:pt x="1578584" y="2222"/>
                </a:lnTo>
                <a:lnTo>
                  <a:pt x="1586523" y="3492"/>
                </a:lnTo>
                <a:lnTo>
                  <a:pt x="1594462" y="5397"/>
                </a:lnTo>
                <a:lnTo>
                  <a:pt x="1602084" y="7620"/>
                </a:lnTo>
                <a:lnTo>
                  <a:pt x="1609705" y="10160"/>
                </a:lnTo>
                <a:lnTo>
                  <a:pt x="1617644" y="13017"/>
                </a:lnTo>
                <a:lnTo>
                  <a:pt x="1624630" y="16192"/>
                </a:lnTo>
                <a:lnTo>
                  <a:pt x="1631617" y="20002"/>
                </a:lnTo>
                <a:lnTo>
                  <a:pt x="1638603" y="23812"/>
                </a:lnTo>
                <a:lnTo>
                  <a:pt x="1645589" y="28257"/>
                </a:lnTo>
                <a:lnTo>
                  <a:pt x="1651623" y="32702"/>
                </a:lnTo>
                <a:lnTo>
                  <a:pt x="1657974" y="37782"/>
                </a:lnTo>
                <a:lnTo>
                  <a:pt x="1664008" y="42862"/>
                </a:lnTo>
                <a:lnTo>
                  <a:pt x="1669724" y="48260"/>
                </a:lnTo>
                <a:lnTo>
                  <a:pt x="1675122" y="53975"/>
                </a:lnTo>
                <a:lnTo>
                  <a:pt x="1680203" y="60007"/>
                </a:lnTo>
                <a:lnTo>
                  <a:pt x="1685284" y="66357"/>
                </a:lnTo>
                <a:lnTo>
                  <a:pt x="1689730" y="72390"/>
                </a:lnTo>
                <a:lnTo>
                  <a:pt x="1694176" y="79375"/>
                </a:lnTo>
                <a:lnTo>
                  <a:pt x="1697987" y="86360"/>
                </a:lnTo>
                <a:lnTo>
                  <a:pt x="1701797" y="93345"/>
                </a:lnTo>
                <a:lnTo>
                  <a:pt x="1704973" y="100647"/>
                </a:lnTo>
                <a:lnTo>
                  <a:pt x="1707831" y="108267"/>
                </a:lnTo>
                <a:lnTo>
                  <a:pt x="1710371" y="115570"/>
                </a:lnTo>
                <a:lnTo>
                  <a:pt x="1712594" y="123507"/>
                </a:lnTo>
                <a:lnTo>
                  <a:pt x="1714500" y="131445"/>
                </a:lnTo>
                <a:lnTo>
                  <a:pt x="1715770" y="139382"/>
                </a:lnTo>
                <a:lnTo>
                  <a:pt x="1717040" y="147637"/>
                </a:lnTo>
                <a:lnTo>
                  <a:pt x="1717675" y="155892"/>
                </a:lnTo>
                <a:lnTo>
                  <a:pt x="1717675" y="164782"/>
                </a:lnTo>
                <a:lnTo>
                  <a:pt x="1717675" y="1836103"/>
                </a:lnTo>
                <a:lnTo>
                  <a:pt x="1717675" y="1844358"/>
                </a:lnTo>
                <a:lnTo>
                  <a:pt x="1717040" y="1852613"/>
                </a:lnTo>
                <a:lnTo>
                  <a:pt x="1715770" y="1861185"/>
                </a:lnTo>
                <a:lnTo>
                  <a:pt x="1714500" y="1869123"/>
                </a:lnTo>
                <a:lnTo>
                  <a:pt x="1712594" y="1877060"/>
                </a:lnTo>
                <a:lnTo>
                  <a:pt x="1710371" y="1884680"/>
                </a:lnTo>
                <a:lnTo>
                  <a:pt x="1707831" y="1892300"/>
                </a:lnTo>
                <a:lnTo>
                  <a:pt x="1704973" y="1900238"/>
                </a:lnTo>
                <a:lnTo>
                  <a:pt x="1701797" y="1907223"/>
                </a:lnTo>
                <a:lnTo>
                  <a:pt x="1697987" y="1914208"/>
                </a:lnTo>
                <a:lnTo>
                  <a:pt x="1694176" y="1921193"/>
                </a:lnTo>
                <a:lnTo>
                  <a:pt x="1689730" y="1927860"/>
                </a:lnTo>
                <a:lnTo>
                  <a:pt x="1685284" y="1934210"/>
                </a:lnTo>
                <a:lnTo>
                  <a:pt x="1680203" y="1940560"/>
                </a:lnTo>
                <a:lnTo>
                  <a:pt x="1675122" y="1946275"/>
                </a:lnTo>
                <a:lnTo>
                  <a:pt x="1669724" y="1952308"/>
                </a:lnTo>
                <a:lnTo>
                  <a:pt x="1664008" y="1957705"/>
                </a:lnTo>
                <a:lnTo>
                  <a:pt x="1657974" y="1962785"/>
                </a:lnTo>
                <a:lnTo>
                  <a:pt x="1651623" y="1967865"/>
                </a:lnTo>
                <a:lnTo>
                  <a:pt x="1645589" y="1972310"/>
                </a:lnTo>
                <a:lnTo>
                  <a:pt x="1638603" y="1976755"/>
                </a:lnTo>
                <a:lnTo>
                  <a:pt x="1631617" y="1980565"/>
                </a:lnTo>
                <a:lnTo>
                  <a:pt x="1624630" y="1984375"/>
                </a:lnTo>
                <a:lnTo>
                  <a:pt x="1617644" y="1987550"/>
                </a:lnTo>
                <a:lnTo>
                  <a:pt x="1609705" y="1990408"/>
                </a:lnTo>
                <a:lnTo>
                  <a:pt x="1602084" y="1992948"/>
                </a:lnTo>
                <a:lnTo>
                  <a:pt x="1594462" y="1995170"/>
                </a:lnTo>
                <a:lnTo>
                  <a:pt x="1586523" y="1997075"/>
                </a:lnTo>
                <a:lnTo>
                  <a:pt x="1578584" y="1998345"/>
                </a:lnTo>
                <a:lnTo>
                  <a:pt x="1570010" y="1999615"/>
                </a:lnTo>
                <a:lnTo>
                  <a:pt x="1562071" y="2000250"/>
                </a:lnTo>
                <a:lnTo>
                  <a:pt x="1553180" y="2000250"/>
                </a:lnTo>
                <a:lnTo>
                  <a:pt x="164495" y="2000250"/>
                </a:lnTo>
                <a:lnTo>
                  <a:pt x="155604" y="2000250"/>
                </a:lnTo>
                <a:lnTo>
                  <a:pt x="147665" y="1999615"/>
                </a:lnTo>
                <a:lnTo>
                  <a:pt x="139408" y="1998345"/>
                </a:lnTo>
                <a:lnTo>
                  <a:pt x="131152" y="1997075"/>
                </a:lnTo>
                <a:lnTo>
                  <a:pt x="123213" y="1995170"/>
                </a:lnTo>
                <a:lnTo>
                  <a:pt x="115591" y="1992948"/>
                </a:lnTo>
                <a:lnTo>
                  <a:pt x="107970" y="1990408"/>
                </a:lnTo>
                <a:lnTo>
                  <a:pt x="100348" y="1987550"/>
                </a:lnTo>
                <a:lnTo>
                  <a:pt x="93044" y="1984375"/>
                </a:lnTo>
                <a:lnTo>
                  <a:pt x="86058" y="1980565"/>
                </a:lnTo>
                <a:lnTo>
                  <a:pt x="79072" y="1976755"/>
                </a:lnTo>
                <a:lnTo>
                  <a:pt x="72721" y="1972310"/>
                </a:lnTo>
                <a:lnTo>
                  <a:pt x="66052" y="1967865"/>
                </a:lnTo>
                <a:lnTo>
                  <a:pt x="59701" y="1962785"/>
                </a:lnTo>
                <a:lnTo>
                  <a:pt x="53667" y="1957705"/>
                </a:lnTo>
                <a:lnTo>
                  <a:pt x="48269" y="1952308"/>
                </a:lnTo>
                <a:lnTo>
                  <a:pt x="42553" y="1946275"/>
                </a:lnTo>
                <a:lnTo>
                  <a:pt x="37472" y="1940560"/>
                </a:lnTo>
                <a:lnTo>
                  <a:pt x="32391" y="1934210"/>
                </a:lnTo>
                <a:lnTo>
                  <a:pt x="27945" y="1927860"/>
                </a:lnTo>
                <a:lnTo>
                  <a:pt x="23817" y="1921193"/>
                </a:lnTo>
                <a:lnTo>
                  <a:pt x="19688" y="1914208"/>
                </a:lnTo>
                <a:lnTo>
                  <a:pt x="16195" y="1907223"/>
                </a:lnTo>
                <a:lnTo>
                  <a:pt x="12702" y="1900238"/>
                </a:lnTo>
                <a:lnTo>
                  <a:pt x="9844" y="1892300"/>
                </a:lnTo>
                <a:lnTo>
                  <a:pt x="7304" y="1884680"/>
                </a:lnTo>
                <a:lnTo>
                  <a:pt x="5081" y="1877060"/>
                </a:lnTo>
                <a:lnTo>
                  <a:pt x="3175" y="1869123"/>
                </a:lnTo>
                <a:lnTo>
                  <a:pt x="1905" y="1861185"/>
                </a:lnTo>
                <a:lnTo>
                  <a:pt x="635" y="1852613"/>
                </a:lnTo>
                <a:lnTo>
                  <a:pt x="0" y="1844358"/>
                </a:lnTo>
                <a:lnTo>
                  <a:pt x="0" y="1836103"/>
                </a:lnTo>
                <a:lnTo>
                  <a:pt x="0" y="489585"/>
                </a:lnTo>
                <a:lnTo>
                  <a:pt x="4893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29244" y="2534386"/>
            <a:ext cx="2186401" cy="14198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5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、校领导参加的创新创业对外活动及全校性质的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活动宣传（具体责任人）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40109" y="2547086"/>
            <a:ext cx="2186401" cy="14198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6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、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创新创业各项宣传活动的文件资料归档、登记、备案、保管（具体责任人）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787671" y="1730782"/>
            <a:ext cx="1702338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文档管理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43481" y="1730782"/>
            <a:ext cx="1702338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重大活动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93881" y="1730147"/>
            <a:ext cx="1702338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氛围布置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MH" val="20170712092545"/>
  <p:tag name="MH_LIBRARY" val="GRAPHIC"/>
  <p:tag name="MH_TYPE" val="Other"/>
  <p:tag name="MH_ORDER" val="6"/>
</p:tagLst>
</file>

<file path=ppt/tags/tag11.xml><?xml version="1.0" encoding="utf-8"?>
<p:tagLst xmlns:p="http://schemas.openxmlformats.org/presentationml/2006/main">
  <p:tag name="MH" val="20170712092545"/>
  <p:tag name="MH_LIBRARY" val="GRAPHIC"/>
  <p:tag name="MH_TYPE" val="Other"/>
  <p:tag name="MH_ORDER" val="7"/>
</p:tagLst>
</file>

<file path=ppt/tags/tag12.xml><?xml version="1.0" encoding="utf-8"?>
<p:tagLst xmlns:p="http://schemas.openxmlformats.org/presentationml/2006/main">
  <p:tag name="MH" val="20170712092545"/>
  <p:tag name="MH_LIBRARY" val="GRAPHIC"/>
  <p:tag name="MH_TYPE" val="Other"/>
  <p:tag name="MH_ORDER" val="8"/>
</p:tagLst>
</file>

<file path=ppt/tags/tag13.xml><?xml version="1.0" encoding="utf-8"?>
<p:tagLst xmlns:p="http://schemas.openxmlformats.org/presentationml/2006/main">
  <p:tag name="MH" val="20170712092545"/>
  <p:tag name="MH_LIBRARY" val="GRAPHIC"/>
  <p:tag name="MH_TYPE" val="Other"/>
  <p:tag name="MH_ORDER" val="9"/>
</p:tagLst>
</file>

<file path=ppt/tags/tag14.xml><?xml version="1.0" encoding="utf-8"?>
<p:tagLst xmlns:p="http://schemas.openxmlformats.org/presentationml/2006/main">
  <p:tag name="MH" val="20170712092545"/>
  <p:tag name="MH_LIBRARY" val="GRAPHIC"/>
  <p:tag name="MH_TYPE" val="Other"/>
  <p:tag name="MH_ORDER" val="10"/>
</p:tagLst>
</file>

<file path=ppt/tags/tag15.xml><?xml version="1.0" encoding="utf-8"?>
<p:tagLst xmlns:p="http://schemas.openxmlformats.org/presentationml/2006/main">
  <p:tag name="MH" val="20170712092545"/>
  <p:tag name="MH_LIBRARY" val="GRAPHIC"/>
  <p:tag name="MH_TYPE" val="Other"/>
  <p:tag name="MH_ORDER" val="11"/>
</p:tagLst>
</file>

<file path=ppt/tags/tag16.xml><?xml version="1.0" encoding="utf-8"?>
<p:tagLst xmlns:p="http://schemas.openxmlformats.org/presentationml/2006/main">
  <p:tag name="MH" val="20170712092545"/>
  <p:tag name="MH_LIBRARY" val="GRAPHIC"/>
  <p:tag name="MH_TYPE" val="Other"/>
  <p:tag name="MH_ORDER" val="12"/>
</p:tagLst>
</file>

<file path=ppt/tags/tag17.xml><?xml version="1.0" encoding="utf-8"?>
<p:tagLst xmlns:p="http://schemas.openxmlformats.org/presentationml/2006/main">
  <p:tag name="MH_TYPE" val="#NeiR#"/>
  <p:tag name="MH_NUMBER" val="4"/>
  <p:tag name="MH_CATEGORY" val="#LiuChBZh#"/>
  <p:tag name="MH_LAYOUT" val="SubTitle"/>
  <p:tag name="MH" val="20170712092545"/>
  <p:tag name="MH_LIBRARY" val="GRAPHIC"/>
</p:tagLst>
</file>

<file path=ppt/tags/tag18.xml><?xml version="1.0" encoding="utf-8"?>
<p:tagLst xmlns:p="http://schemas.openxmlformats.org/presentationml/2006/main">
  <p:tag name="MH_TYPE" val="#NeiR#"/>
  <p:tag name="MH_NUMBER" val="4"/>
  <p:tag name="MH_CATEGORY" val="#TuWHP#"/>
  <p:tag name="MH_LAYOUT" val="SubTitleText"/>
  <p:tag name="MH" val="20170712092703"/>
  <p:tag name="MH_LIBRARY" val="GRAPHIC"/>
</p:tagLst>
</file>

<file path=ppt/tags/tag19.xml><?xml version="1.0" encoding="utf-8"?>
<p:tagLst xmlns:p="http://schemas.openxmlformats.org/presentationml/2006/main">
  <p:tag name="MH" val="20170712092531"/>
  <p:tag name="MH_LIBRARY" val="GRAPHIC"/>
  <p:tag name="MH_TYPE" val="Other"/>
  <p:tag name="MH_ORDER" val="1"/>
</p:tagLst>
</file>

<file path=ppt/tags/tag2.xml><?xml version="1.0" encoding="utf-8"?>
<p:tagLst xmlns:p="http://schemas.openxmlformats.org/presentationml/2006/main">
  <p:tag name="PA" val="v3.0.1"/>
</p:tagLst>
</file>

<file path=ppt/tags/tag20.xml><?xml version="1.0" encoding="utf-8"?>
<p:tagLst xmlns:p="http://schemas.openxmlformats.org/presentationml/2006/main">
  <p:tag name="MH" val="20170712092531"/>
  <p:tag name="MH_LIBRARY" val="GRAPHIC"/>
  <p:tag name="MH_TYPE" val="Other"/>
  <p:tag name="MH_ORDER" val="2"/>
</p:tagLst>
</file>

<file path=ppt/tags/tag21.xml><?xml version="1.0" encoding="utf-8"?>
<p:tagLst xmlns:p="http://schemas.openxmlformats.org/presentationml/2006/main">
  <p:tag name="MH" val="20170712092531"/>
  <p:tag name="MH_LIBRARY" val="GRAPHIC"/>
  <p:tag name="MH_TYPE" val="SubTitle"/>
  <p:tag name="MH_ORDER" val="1"/>
</p:tagLst>
</file>

<file path=ppt/tags/tag22.xml><?xml version="1.0" encoding="utf-8"?>
<p:tagLst xmlns:p="http://schemas.openxmlformats.org/presentationml/2006/main">
  <p:tag name="MH" val="20170712092531"/>
  <p:tag name="MH_LIBRARY" val="GRAPHIC"/>
  <p:tag name="MH_TYPE" val="Other"/>
  <p:tag name="MH_ORDER" val="3"/>
</p:tagLst>
</file>

<file path=ppt/tags/tag23.xml><?xml version="1.0" encoding="utf-8"?>
<p:tagLst xmlns:p="http://schemas.openxmlformats.org/presentationml/2006/main">
  <p:tag name="MH" val="20170712092531"/>
  <p:tag name="MH_LIBRARY" val="GRAPHIC"/>
  <p:tag name="MH_TYPE" val="Other"/>
  <p:tag name="MH_ORDER" val="4"/>
</p:tagLst>
</file>

<file path=ppt/tags/tag24.xml><?xml version="1.0" encoding="utf-8"?>
<p:tagLst xmlns:p="http://schemas.openxmlformats.org/presentationml/2006/main">
  <p:tag name="MH" val="20170712092531"/>
  <p:tag name="MH_LIBRARY" val="GRAPHIC"/>
  <p:tag name="MH_TYPE" val="SubTitle"/>
  <p:tag name="MH_ORDER" val="2"/>
</p:tagLst>
</file>

<file path=ppt/tags/tag25.xml><?xml version="1.0" encoding="utf-8"?>
<p:tagLst xmlns:p="http://schemas.openxmlformats.org/presentationml/2006/main">
  <p:tag name="MH" val="20170712092531"/>
  <p:tag name="MH_LIBRARY" val="GRAPHIC"/>
  <p:tag name="MH_TYPE" val="Other"/>
  <p:tag name="MH_ORDER" val="7"/>
</p:tagLst>
</file>

<file path=ppt/tags/tag26.xml><?xml version="1.0" encoding="utf-8"?>
<p:tagLst xmlns:p="http://schemas.openxmlformats.org/presentationml/2006/main">
  <p:tag name="MH" val="20170712092531"/>
  <p:tag name="MH_LIBRARY" val="GRAPHIC"/>
  <p:tag name="MH_TYPE" val="Other"/>
  <p:tag name="MH_ORDER" val="5"/>
</p:tagLst>
</file>

<file path=ppt/tags/tag27.xml><?xml version="1.0" encoding="utf-8"?>
<p:tagLst xmlns:p="http://schemas.openxmlformats.org/presentationml/2006/main">
  <p:tag name="MH" val="20170712092531"/>
  <p:tag name="MH_LIBRARY" val="GRAPHIC"/>
  <p:tag name="MH_TYPE" val="Other"/>
  <p:tag name="MH_ORDER" val="6"/>
</p:tagLst>
</file>

<file path=ppt/tags/tag28.xml><?xml version="1.0" encoding="utf-8"?>
<p:tagLst xmlns:p="http://schemas.openxmlformats.org/presentationml/2006/main">
  <p:tag name="MH" val="20170712092531"/>
  <p:tag name="MH_LIBRARY" val="GRAPHIC"/>
  <p:tag name="MH_TYPE" val="SubTitle"/>
  <p:tag name="MH_ORDER" val="3"/>
</p:tagLst>
</file>

<file path=ppt/tags/tag29.xml><?xml version="1.0" encoding="utf-8"?>
<p:tagLst xmlns:p="http://schemas.openxmlformats.org/presentationml/2006/main">
  <p:tag name="MH" val="20170712092531"/>
  <p:tag name="MH_LIBRARY" val="GRAPHIC"/>
  <p:tag name="MH_TYPE" val="Other"/>
  <p:tag name="MH_ORDER" val="7"/>
</p:tagLst>
</file>

<file path=ppt/tags/tag3.xml><?xml version="1.0" encoding="utf-8"?>
<p:tagLst xmlns:p="http://schemas.openxmlformats.org/presentationml/2006/main">
  <p:tag name="PA" val="v3.0.1"/>
</p:tagLst>
</file>

<file path=ppt/tags/tag30.xml><?xml version="1.0" encoding="utf-8"?>
<p:tagLst xmlns:p="http://schemas.openxmlformats.org/presentationml/2006/main">
  <p:tag name="MH" val="20170712092531"/>
  <p:tag name="MH_LIBRARY" val="GRAPHIC"/>
  <p:tag name="MH_TYPE" val="Other"/>
  <p:tag name="MH_ORDER" val="7"/>
</p:tagLst>
</file>

<file path=ppt/tags/tag31.xml><?xml version="1.0" encoding="utf-8"?>
<p:tagLst xmlns:p="http://schemas.openxmlformats.org/presentationml/2006/main">
  <p:tag name="MH_TYPE" val="#NeiR#"/>
  <p:tag name="MH_NUMBER" val="3"/>
  <p:tag name="MH_CATEGORY" val="#BingLLB#"/>
  <p:tag name="MH_LAYOUT" val="SubTitle"/>
  <p:tag name="MH" val="20170712092531"/>
  <p:tag name="MH_LIBRARY" val="GRAPHIC"/>
</p:tagLst>
</file>

<file path=ppt/tags/tag32.xml><?xml version="1.0" encoding="utf-8"?>
<p:tagLst xmlns:p="http://schemas.openxmlformats.org/presentationml/2006/main">
  <p:tag name="MH" val="20170712092531"/>
  <p:tag name="MH_LIBRARY" val="GRAPHIC"/>
  <p:tag name="MH_TYPE" val="Other"/>
  <p:tag name="MH_ORDER" val="1"/>
</p:tagLst>
</file>

<file path=ppt/tags/tag33.xml><?xml version="1.0" encoding="utf-8"?>
<p:tagLst xmlns:p="http://schemas.openxmlformats.org/presentationml/2006/main">
  <p:tag name="MH" val="20170712092531"/>
  <p:tag name="MH_LIBRARY" val="GRAPHIC"/>
  <p:tag name="MH_TYPE" val="Other"/>
  <p:tag name="MH_ORDER" val="2"/>
</p:tagLst>
</file>

<file path=ppt/tags/tag34.xml><?xml version="1.0" encoding="utf-8"?>
<p:tagLst xmlns:p="http://schemas.openxmlformats.org/presentationml/2006/main">
  <p:tag name="MH" val="20170712092531"/>
  <p:tag name="MH_LIBRARY" val="GRAPHIC"/>
  <p:tag name="MH_TYPE" val="SubTitle"/>
  <p:tag name="MH_ORDER" val="1"/>
</p:tagLst>
</file>

<file path=ppt/tags/tag35.xml><?xml version="1.0" encoding="utf-8"?>
<p:tagLst xmlns:p="http://schemas.openxmlformats.org/presentationml/2006/main">
  <p:tag name="MH" val="20170712092531"/>
  <p:tag name="MH_LIBRARY" val="GRAPHIC"/>
  <p:tag name="MH_TYPE" val="Other"/>
  <p:tag name="MH_ORDER" val="3"/>
</p:tagLst>
</file>

<file path=ppt/tags/tag36.xml><?xml version="1.0" encoding="utf-8"?>
<p:tagLst xmlns:p="http://schemas.openxmlformats.org/presentationml/2006/main">
  <p:tag name="MH" val="20170712092531"/>
  <p:tag name="MH_LIBRARY" val="GRAPHIC"/>
  <p:tag name="MH_TYPE" val="Other"/>
  <p:tag name="MH_ORDER" val="4"/>
</p:tagLst>
</file>

<file path=ppt/tags/tag37.xml><?xml version="1.0" encoding="utf-8"?>
<p:tagLst xmlns:p="http://schemas.openxmlformats.org/presentationml/2006/main">
  <p:tag name="MH" val="20170712092531"/>
  <p:tag name="MH_LIBRARY" val="GRAPHIC"/>
  <p:tag name="MH_TYPE" val="SubTitle"/>
  <p:tag name="MH_ORDER" val="2"/>
</p:tagLst>
</file>

<file path=ppt/tags/tag38.xml><?xml version="1.0" encoding="utf-8"?>
<p:tagLst xmlns:p="http://schemas.openxmlformats.org/presentationml/2006/main">
  <p:tag name="MH" val="20170712092531"/>
  <p:tag name="MH_LIBRARY" val="GRAPHIC"/>
  <p:tag name="MH_TYPE" val="Other"/>
  <p:tag name="MH_ORDER" val="7"/>
</p:tagLst>
</file>

<file path=ppt/tags/tag39.xml><?xml version="1.0" encoding="utf-8"?>
<p:tagLst xmlns:p="http://schemas.openxmlformats.org/presentationml/2006/main">
  <p:tag name="MH" val="20170712092531"/>
  <p:tag name="MH_LIBRARY" val="GRAPHIC"/>
  <p:tag name="MH_TYPE" val="Other"/>
  <p:tag name="MH_ORDER" val="5"/>
</p:tagLst>
</file>

<file path=ppt/tags/tag4.xml><?xml version="1.0" encoding="utf-8"?>
<p:tagLst xmlns:p="http://schemas.openxmlformats.org/presentationml/2006/main">
  <p:tag name="PA" val="v3.0.1"/>
</p:tagLst>
</file>

<file path=ppt/tags/tag40.xml><?xml version="1.0" encoding="utf-8"?>
<p:tagLst xmlns:p="http://schemas.openxmlformats.org/presentationml/2006/main">
  <p:tag name="MH" val="20170712092531"/>
  <p:tag name="MH_LIBRARY" val="GRAPHIC"/>
  <p:tag name="MH_TYPE" val="Other"/>
  <p:tag name="MH_ORDER" val="6"/>
</p:tagLst>
</file>

<file path=ppt/tags/tag41.xml><?xml version="1.0" encoding="utf-8"?>
<p:tagLst xmlns:p="http://schemas.openxmlformats.org/presentationml/2006/main">
  <p:tag name="MH" val="20170712092531"/>
  <p:tag name="MH_LIBRARY" val="GRAPHIC"/>
  <p:tag name="MH_TYPE" val="SubTitle"/>
  <p:tag name="MH_ORDER" val="3"/>
</p:tagLst>
</file>

<file path=ppt/tags/tag42.xml><?xml version="1.0" encoding="utf-8"?>
<p:tagLst xmlns:p="http://schemas.openxmlformats.org/presentationml/2006/main">
  <p:tag name="MH" val="20170712092531"/>
  <p:tag name="MH_LIBRARY" val="GRAPHIC"/>
  <p:tag name="MH_TYPE" val="Other"/>
  <p:tag name="MH_ORDER" val="7"/>
</p:tagLst>
</file>

<file path=ppt/tags/tag43.xml><?xml version="1.0" encoding="utf-8"?>
<p:tagLst xmlns:p="http://schemas.openxmlformats.org/presentationml/2006/main">
  <p:tag name="MH" val="20170712092531"/>
  <p:tag name="MH_LIBRARY" val="GRAPHIC"/>
  <p:tag name="MH_TYPE" val="Other"/>
  <p:tag name="MH_ORDER" val="7"/>
</p:tagLst>
</file>

<file path=ppt/tags/tag44.xml><?xml version="1.0" encoding="utf-8"?>
<p:tagLst xmlns:p="http://schemas.openxmlformats.org/presentationml/2006/main">
  <p:tag name="MH_TYPE" val="#NeiR#"/>
  <p:tag name="MH_NUMBER" val="3"/>
  <p:tag name="MH_CATEGORY" val="#BingLLB#"/>
  <p:tag name="MH_LAYOUT" val="SubTitle"/>
  <p:tag name="MH" val="20170712092531"/>
  <p:tag name="MH_LIBRARY" val="GRAPHIC"/>
</p:tagLst>
</file>

<file path=ppt/tags/tag45.xml><?xml version="1.0" encoding="utf-8"?>
<p:tagLst xmlns:p="http://schemas.openxmlformats.org/presentationml/2006/main">
  <p:tag name="MH_TYPE" val="#NeiR#"/>
  <p:tag name="MH_NUMBER" val="2"/>
  <p:tag name="MH_CATEGORY" val="#ShuJTB#"/>
  <p:tag name="MH_LAYOUT" val="SubTitleText"/>
  <p:tag name="MH" val="20170712092522"/>
  <p:tag name="MH_LIBRARY" val="GRAPHIC"/>
</p:tagLst>
</file>

<file path=ppt/tags/tag46.xml><?xml version="1.0" encoding="utf-8"?>
<p:tagLst xmlns:p="http://schemas.openxmlformats.org/presentationml/2006/main">
  <p:tag name="MH_TYPE" val="#NeiR#"/>
  <p:tag name="MH_NUMBER" val="2"/>
  <p:tag name="MH_CATEGORY" val="#YinZJG#"/>
  <p:tag name="MH_LAYOUT" val="TitleSubTitleDesc"/>
  <p:tag name="MH" val="20170712092738"/>
  <p:tag name="MH_LIBRARY" val="GRAPHIC"/>
</p:tagLst>
</file>

<file path=ppt/tags/tag47.xml><?xml version="1.0" encoding="utf-8"?>
<p:tagLst xmlns:p="http://schemas.openxmlformats.org/presentationml/2006/main">
  <p:tag name="MH_TYPE" val="#NeiR#"/>
  <p:tag name="MH_NUMBER" val="4"/>
  <p:tag name="MH_CATEGORY" val="#TuWHP#"/>
  <p:tag name="MH_LAYOUT" val="SubTitleText"/>
  <p:tag name="MH" val="20170712092703"/>
  <p:tag name="MH_LIBRARY" val="GRAPHIC"/>
</p:tagLst>
</file>

<file path=ppt/tags/tag48.xml><?xml version="1.0" encoding="utf-8"?>
<p:tagLst xmlns:p="http://schemas.openxmlformats.org/presentationml/2006/main">
  <p:tag name="MH" val="20170712092655"/>
  <p:tag name="MH_LIBRARY" val="GRAPHIC"/>
  <p:tag name="MH_TYPE" val="Other"/>
  <p:tag name="MH_ORDER" val="1"/>
</p:tagLst>
</file>

<file path=ppt/tags/tag49.xml><?xml version="1.0" encoding="utf-8"?>
<p:tagLst xmlns:p="http://schemas.openxmlformats.org/presentationml/2006/main">
  <p:tag name="MH" val="20170712092655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70712092545"/>
  <p:tag name="MH_LIBRARY" val="GRAPHIC"/>
  <p:tag name="MH_TYPE" val="Other"/>
  <p:tag name="MH_ORDER" val="1"/>
</p:tagLst>
</file>

<file path=ppt/tags/tag50.xml><?xml version="1.0" encoding="utf-8"?>
<p:tagLst xmlns:p="http://schemas.openxmlformats.org/presentationml/2006/main">
  <p:tag name="MH" val="20170712092655"/>
  <p:tag name="MH_LIBRARY" val="GRAPHIC"/>
  <p:tag name="MH_TYPE" val="Other"/>
  <p:tag name="MH_ORDER" val="3"/>
</p:tagLst>
</file>

<file path=ppt/tags/tag51.xml><?xml version="1.0" encoding="utf-8"?>
<p:tagLst xmlns:p="http://schemas.openxmlformats.org/presentationml/2006/main">
  <p:tag name="MH" val="20170712092655"/>
  <p:tag name="MH_LIBRARY" val="GRAPHIC"/>
  <p:tag name="MH_TYPE" val="Other"/>
  <p:tag name="MH_ORDER" val="4"/>
</p:tagLst>
</file>

<file path=ppt/tags/tag52.xml><?xml version="1.0" encoding="utf-8"?>
<p:tagLst xmlns:p="http://schemas.openxmlformats.org/presentationml/2006/main">
  <p:tag name="MH" val="20170712092655"/>
  <p:tag name="MH_LIBRARY" val="GRAPHIC"/>
  <p:tag name="MH_TYPE" val="SubTitle"/>
  <p:tag name="MH_ORDER" val="1"/>
</p:tagLst>
</file>

<file path=ppt/tags/tag53.xml><?xml version="1.0" encoding="utf-8"?>
<p:tagLst xmlns:p="http://schemas.openxmlformats.org/presentationml/2006/main">
  <p:tag name="MH" val="20170712092655"/>
  <p:tag name="MH_LIBRARY" val="GRAPHIC"/>
  <p:tag name="MH_TYPE" val="SubTitle"/>
  <p:tag name="MH_ORDER" val="2"/>
</p:tagLst>
</file>

<file path=ppt/tags/tag54.xml><?xml version="1.0" encoding="utf-8"?>
<p:tagLst xmlns:p="http://schemas.openxmlformats.org/presentationml/2006/main">
  <p:tag name="MH" val="20170712092655"/>
  <p:tag name="MH_LIBRARY" val="GRAPHIC"/>
  <p:tag name="MH_TYPE" val="SubTitle"/>
  <p:tag name="MH_ORDER" val="3"/>
</p:tagLst>
</file>

<file path=ppt/tags/tag55.xml><?xml version="1.0" encoding="utf-8"?>
<p:tagLst xmlns:p="http://schemas.openxmlformats.org/presentationml/2006/main">
  <p:tag name="MH" val="20170712092655"/>
  <p:tag name="MH_LIBRARY" val="GRAPHIC"/>
  <p:tag name="MH_TYPE" val="SubTitle"/>
  <p:tag name="MH_ORDER" val="4"/>
</p:tagLst>
</file>

<file path=ppt/tags/tag56.xml><?xml version="1.0" encoding="utf-8"?>
<p:tagLst xmlns:p="http://schemas.openxmlformats.org/presentationml/2006/main">
  <p:tag name="MH" val="20170712092655"/>
  <p:tag name="MH_LIBRARY" val="GRAPHIC"/>
  <p:tag name="MH_TYPE" val="SubTitle"/>
  <p:tag name="MH_ORDER" val="5"/>
</p:tagLst>
</file>

<file path=ppt/tags/tag57.xml><?xml version="1.0" encoding="utf-8"?>
<p:tagLst xmlns:p="http://schemas.openxmlformats.org/presentationml/2006/main">
  <p:tag name="MH" val="20170712092655"/>
  <p:tag name="MH_LIBRARY" val="GRAPHIC"/>
  <p:tag name="MH_TYPE" val="Other"/>
  <p:tag name="MH_ORDER" val="5"/>
</p:tagLst>
</file>

<file path=ppt/tags/tag58.xml><?xml version="1.0" encoding="utf-8"?>
<p:tagLst xmlns:p="http://schemas.openxmlformats.org/presentationml/2006/main">
  <p:tag name="MH" val="20170712092655"/>
  <p:tag name="MH_LIBRARY" val="GRAPHIC"/>
  <p:tag name="MH_TYPE" val="Other"/>
  <p:tag name="MH_ORDER" val="6"/>
</p:tagLst>
</file>

<file path=ppt/tags/tag59.xml><?xml version="1.0" encoding="utf-8"?>
<p:tagLst xmlns:p="http://schemas.openxmlformats.org/presentationml/2006/main">
  <p:tag name="MH" val="20170712092655"/>
  <p:tag name="MH_LIBRARY" val="GRAPHIC"/>
  <p:tag name="MH_TYPE" val="Other"/>
  <p:tag name="MH_ORDER" val="7"/>
</p:tagLst>
</file>

<file path=ppt/tags/tag6.xml><?xml version="1.0" encoding="utf-8"?>
<p:tagLst xmlns:p="http://schemas.openxmlformats.org/presentationml/2006/main">
  <p:tag name="MH" val="20170712092545"/>
  <p:tag name="MH_LIBRARY" val="GRAPHIC"/>
  <p:tag name="MH_TYPE" val="Other"/>
  <p:tag name="MH_ORDER" val="2"/>
</p:tagLst>
</file>

<file path=ppt/tags/tag60.xml><?xml version="1.0" encoding="utf-8"?>
<p:tagLst xmlns:p="http://schemas.openxmlformats.org/presentationml/2006/main">
  <p:tag name="MH" val="20170712092655"/>
  <p:tag name="MH_LIBRARY" val="GRAPHIC"/>
  <p:tag name="MH_TYPE" val="Other"/>
  <p:tag name="MH_ORDER" val="8"/>
</p:tagLst>
</file>

<file path=ppt/tags/tag61.xml><?xml version="1.0" encoding="utf-8"?>
<p:tagLst xmlns:p="http://schemas.openxmlformats.org/presentationml/2006/main">
  <p:tag name="MH" val="20170712092655"/>
  <p:tag name="MH_LIBRARY" val="GRAPHIC"/>
  <p:tag name="MH_TYPE" val="Other"/>
  <p:tag name="MH_ORDER" val="9"/>
</p:tagLst>
</file>

<file path=ppt/tags/tag62.xml><?xml version="1.0" encoding="utf-8"?>
<p:tagLst xmlns:p="http://schemas.openxmlformats.org/presentationml/2006/main">
  <p:tag name="MH_TYPE" val="#NeiR#"/>
  <p:tag name="MH_NUMBER" val="5"/>
  <p:tag name="MH_CATEGORY" val="#LiuChBZh#"/>
  <p:tag name="MH_LAYOUT" val="SubTitle"/>
  <p:tag name="MH" val="20170712092655"/>
  <p:tag name="MH_LIBRARY" val="GRAPHIC"/>
</p:tagLst>
</file>

<file path=ppt/tags/tag63.xml><?xml version="1.0" encoding="utf-8"?>
<p:tagLst xmlns:p="http://schemas.openxmlformats.org/presentationml/2006/main">
  <p:tag name="MH_TYPE" val="#NeiR#"/>
  <p:tag name="MH_NUMBER" val="3"/>
  <p:tag name="MH_CATEGORY" val="#TuWHP#"/>
  <p:tag name="MH_LAYOUT" val="SubTitleText"/>
  <p:tag name="MH" val="20170712092830"/>
  <p:tag name="MH_LIBRARY" val="GRAPHIC"/>
</p:tagLst>
</file>

<file path=ppt/tags/tag7.xml><?xml version="1.0" encoding="utf-8"?>
<p:tagLst xmlns:p="http://schemas.openxmlformats.org/presentationml/2006/main">
  <p:tag name="MH" val="20170712092545"/>
  <p:tag name="MH_LIBRARY" val="GRAPHIC"/>
  <p:tag name="MH_TYPE" val="Other"/>
  <p:tag name="MH_ORDER" val="3"/>
</p:tagLst>
</file>

<file path=ppt/tags/tag8.xml><?xml version="1.0" encoding="utf-8"?>
<p:tagLst xmlns:p="http://schemas.openxmlformats.org/presentationml/2006/main">
  <p:tag name="MH" val="20170712092545"/>
  <p:tag name="MH_LIBRARY" val="GRAPHIC"/>
  <p:tag name="MH_TYPE" val="Other"/>
  <p:tag name="MH_ORDER" val="4"/>
</p:tagLst>
</file>

<file path=ppt/tags/tag9.xml><?xml version="1.0" encoding="utf-8"?>
<p:tagLst xmlns:p="http://schemas.openxmlformats.org/presentationml/2006/main">
  <p:tag name="MH" val="20170712092545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包图主题2">
  <a:themeElements>
    <a:clrScheme name="自定义 7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0070C0"/>
      </a:accent2>
      <a:accent3>
        <a:srgbClr val="0070C0"/>
      </a:accent3>
      <a:accent4>
        <a:srgbClr val="0070C0"/>
      </a:accent4>
      <a:accent5>
        <a:srgbClr val="0070C0"/>
      </a:accent5>
      <a:accent6>
        <a:srgbClr val="0070C0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1199</Words>
  <Application>WPS 演示</Application>
  <PresentationFormat>宽屏</PresentationFormat>
  <Paragraphs>164</Paragraphs>
  <Slides>17</Slides>
  <Notes>25</Notes>
  <HiddenSlides>0</HiddenSlides>
  <MMClips>2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碳纤维正粗黑简体</vt:lpstr>
      <vt:lpstr>黑体</vt:lpstr>
      <vt:lpstr>Agency FB</vt:lpstr>
      <vt:lpstr>汉仪尚巍手书W</vt:lpstr>
      <vt:lpstr>Consolas</vt:lpstr>
      <vt:lpstr>汉仪菱心体简</vt:lpstr>
      <vt:lpstr>微软雅黑</vt:lpstr>
      <vt:lpstr>等线</vt:lpstr>
      <vt:lpstr>Arial</vt:lpstr>
      <vt:lpstr>Calibri</vt:lpstr>
      <vt:lpstr>Arial Narrow</vt:lpstr>
      <vt:lpstr>Calibri</vt:lpstr>
      <vt:lpstr>Arial Unicode MS</vt:lpstr>
      <vt:lpstr>MS Gothic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</dc:title>
  <dc:creator/>
  <cp:lastModifiedBy>笨熊</cp:lastModifiedBy>
  <cp:revision>9</cp:revision>
  <dcterms:created xsi:type="dcterms:W3CDTF">2019-04-08T03:12:42Z</dcterms:created>
  <dcterms:modified xsi:type="dcterms:W3CDTF">2019-04-08T08:26:06Z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2052-11.3.0.8513</vt:lpwstr>
  </property>
</Properties>
</file>